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jpeg"/>
  <Override PartName="/ppt/media/image21.jpg" ContentType="image/jpeg"/>
  <Override PartName="/ppt/notesSlides/notesSlide2.xml" ContentType="application/vnd.openxmlformats-officedocument.presentationml.notesSlide+xml"/>
  <Override PartName="/ppt/media/image6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10"/>
  </p:notesMasterIdLst>
  <p:sldIdLst>
    <p:sldId id="256" r:id="rId2"/>
    <p:sldId id="257" r:id="rId3"/>
    <p:sldId id="262" r:id="rId4"/>
    <p:sldId id="263" r:id="rId5"/>
    <p:sldId id="266" r:id="rId6"/>
    <p:sldId id="264" r:id="rId7"/>
    <p:sldId id="265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E2A"/>
    <a:srgbClr val="27B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57" autoAdjust="0"/>
  </p:normalViewPr>
  <p:slideViewPr>
    <p:cSldViewPr snapToGrid="0">
      <p:cViewPr varScale="1">
        <p:scale>
          <a:sx n="69" d="100"/>
          <a:sy n="69" d="100"/>
        </p:scale>
        <p:origin x="87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B7BB5-AF63-44E0-B9DE-A3931A0E7891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D76F8-8861-47B6-984F-772C76A4A3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2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76F8-8861-47B6-984F-772C76A4A32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7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D76F8-8861-47B6-984F-772C76A4A32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3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36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3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72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4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9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42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040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3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5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51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65CE0-E994-4BD9-B52A-4353004C1702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0B97A-2B77-4B74-A81C-E68E9185B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8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png"/><Relationship Id="rId21" Type="http://schemas.openxmlformats.org/officeDocument/2006/relationships/image" Target="../media/image30.jpe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17" Type="http://schemas.openxmlformats.org/officeDocument/2006/relationships/image" Target="../media/image26.jpeg"/><Relationship Id="rId2" Type="http://schemas.openxmlformats.org/officeDocument/2006/relationships/image" Target="../media/image1.pn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gif"/><Relationship Id="rId19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3.jpeg"/><Relationship Id="rId22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12.png"/><Relationship Id="rId21" Type="http://schemas.openxmlformats.org/officeDocument/2006/relationships/image" Target="../media/image45.jpeg"/><Relationship Id="rId7" Type="http://schemas.openxmlformats.org/officeDocument/2006/relationships/image" Target="../media/image16.pn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1.pn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35.jpeg"/><Relationship Id="rId5" Type="http://schemas.openxmlformats.org/officeDocument/2006/relationships/image" Target="../media/image14.png"/><Relationship Id="rId15" Type="http://schemas.openxmlformats.org/officeDocument/2006/relationships/image" Target="../media/image39.jpeg"/><Relationship Id="rId23" Type="http://schemas.openxmlformats.org/officeDocument/2006/relationships/image" Target="../media/image47.jp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13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image" Target="../media/image1.png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1.jpeg"/><Relationship Id="rId5" Type="http://schemas.openxmlformats.org/officeDocument/2006/relationships/image" Target="../media/image14.pn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jpeg"/><Relationship Id="rId4" Type="http://schemas.openxmlformats.org/officeDocument/2006/relationships/image" Target="../media/image13.pn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1.png"/><Relationship Id="rId21" Type="http://schemas.openxmlformats.org/officeDocument/2006/relationships/image" Target="../media/image73.jpeg"/><Relationship Id="rId7" Type="http://schemas.openxmlformats.org/officeDocument/2006/relationships/image" Target="../media/image15.pn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63.jpeg"/><Relationship Id="rId5" Type="http://schemas.openxmlformats.org/officeDocument/2006/relationships/image" Target="../media/image13.png"/><Relationship Id="rId15" Type="http://schemas.openxmlformats.org/officeDocument/2006/relationships/image" Target="../media/image67.jp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4" Type="http://schemas.openxmlformats.org/officeDocument/2006/relationships/image" Target="../media/image12.pn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3" Type="http://schemas.openxmlformats.org/officeDocument/2006/relationships/image" Target="../media/image12.png"/><Relationship Id="rId21" Type="http://schemas.openxmlformats.org/officeDocument/2006/relationships/image" Target="../media/image88.jpeg"/><Relationship Id="rId7" Type="http://schemas.openxmlformats.org/officeDocument/2006/relationships/image" Target="../media/image16.png"/><Relationship Id="rId12" Type="http://schemas.openxmlformats.org/officeDocument/2006/relationships/image" Target="../media/image79.jpeg"/><Relationship Id="rId17" Type="http://schemas.openxmlformats.org/officeDocument/2006/relationships/image" Target="../media/image84.png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78.png"/><Relationship Id="rId24" Type="http://schemas.openxmlformats.org/officeDocument/2006/relationships/image" Target="../media/image91.jpeg"/><Relationship Id="rId5" Type="http://schemas.openxmlformats.org/officeDocument/2006/relationships/image" Target="../media/image14.png"/><Relationship Id="rId15" Type="http://schemas.openxmlformats.org/officeDocument/2006/relationships/image" Target="../media/image82.png"/><Relationship Id="rId23" Type="http://schemas.openxmlformats.org/officeDocument/2006/relationships/image" Target="../media/image90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13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22" y="3420646"/>
            <a:ext cx="2299339" cy="22993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47" y="211195"/>
            <a:ext cx="1851313" cy="14864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58" y="5815830"/>
            <a:ext cx="2174567" cy="981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006" y="-651556"/>
            <a:ext cx="3810000" cy="381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31" y="5087995"/>
            <a:ext cx="1678602" cy="16786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05" y="5815830"/>
            <a:ext cx="1042170" cy="1042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3" y="1308257"/>
            <a:ext cx="9144000" cy="5147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566" y="6146800"/>
            <a:ext cx="665877" cy="665877"/>
          </a:xfrm>
          <a:prstGeom prst="rect">
            <a:avLst/>
          </a:prstGeom>
        </p:spPr>
      </p:pic>
      <p:sp>
        <p:nvSpPr>
          <p:cNvPr id="14" name="Полилиния 13"/>
          <p:cNvSpPr/>
          <p:nvPr/>
        </p:nvSpPr>
        <p:spPr>
          <a:xfrm>
            <a:off x="104912" y="2786940"/>
            <a:ext cx="1186249" cy="2386699"/>
          </a:xfrm>
          <a:custGeom>
            <a:avLst/>
            <a:gdLst>
              <a:gd name="connsiteX0" fmla="*/ 165912 w 1326433"/>
              <a:gd name="connsiteY0" fmla="*/ 0 h 2386699"/>
              <a:gd name="connsiteX1" fmla="*/ 13512 w 1326433"/>
              <a:gd name="connsiteY1" fmla="*/ 643467 h 2386699"/>
              <a:gd name="connsiteX2" fmla="*/ 470712 w 1326433"/>
              <a:gd name="connsiteY2" fmla="*/ 778933 h 2386699"/>
              <a:gd name="connsiteX3" fmla="*/ 504579 w 1326433"/>
              <a:gd name="connsiteY3" fmla="*/ 1405467 h 2386699"/>
              <a:gd name="connsiteX4" fmla="*/ 538445 w 1326433"/>
              <a:gd name="connsiteY4" fmla="*/ 2302933 h 2386699"/>
              <a:gd name="connsiteX5" fmla="*/ 1266579 w 1326433"/>
              <a:gd name="connsiteY5" fmla="*/ 2353733 h 2386699"/>
              <a:gd name="connsiteX6" fmla="*/ 1232712 w 1326433"/>
              <a:gd name="connsiteY6" fmla="*/ 2353733 h 238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6433" h="2386699">
                <a:moveTo>
                  <a:pt x="165912" y="0"/>
                </a:moveTo>
                <a:cubicBezTo>
                  <a:pt x="64312" y="256822"/>
                  <a:pt x="-37288" y="513645"/>
                  <a:pt x="13512" y="643467"/>
                </a:cubicBezTo>
                <a:cubicBezTo>
                  <a:pt x="64312" y="773289"/>
                  <a:pt x="388868" y="651933"/>
                  <a:pt x="470712" y="778933"/>
                </a:cubicBezTo>
                <a:cubicBezTo>
                  <a:pt x="552556" y="905933"/>
                  <a:pt x="493290" y="1151467"/>
                  <a:pt x="504579" y="1405467"/>
                </a:cubicBezTo>
                <a:cubicBezTo>
                  <a:pt x="515868" y="1659467"/>
                  <a:pt x="411445" y="2144889"/>
                  <a:pt x="538445" y="2302933"/>
                </a:cubicBezTo>
                <a:cubicBezTo>
                  <a:pt x="665445" y="2460977"/>
                  <a:pt x="1150868" y="2345266"/>
                  <a:pt x="1266579" y="2353733"/>
                </a:cubicBezTo>
                <a:cubicBezTo>
                  <a:pt x="1382290" y="2362200"/>
                  <a:pt x="1307501" y="2357966"/>
                  <a:pt x="1232712" y="2353733"/>
                </a:cubicBezTo>
              </a:path>
            </a:pathLst>
          </a:custGeom>
          <a:noFill/>
          <a:ln w="38100" cmpd="sng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2059849" y="5680442"/>
            <a:ext cx="1787608" cy="932716"/>
          </a:xfrm>
          <a:custGeom>
            <a:avLst/>
            <a:gdLst>
              <a:gd name="connsiteX0" fmla="*/ 0 w 1787608"/>
              <a:gd name="connsiteY0" fmla="*/ 0 h 932716"/>
              <a:gd name="connsiteX1" fmla="*/ 140677 w 1787608"/>
              <a:gd name="connsiteY1" fmla="*/ 457200 h 932716"/>
              <a:gd name="connsiteX2" fmla="*/ 720969 w 1787608"/>
              <a:gd name="connsiteY2" fmla="*/ 228600 h 932716"/>
              <a:gd name="connsiteX3" fmla="*/ 756139 w 1787608"/>
              <a:gd name="connsiteY3" fmla="*/ 738554 h 932716"/>
              <a:gd name="connsiteX4" fmla="*/ 263769 w 1787608"/>
              <a:gd name="connsiteY4" fmla="*/ 914400 h 932716"/>
              <a:gd name="connsiteX5" fmla="*/ 175846 w 1787608"/>
              <a:gd name="connsiteY5" fmla="*/ 879231 h 932716"/>
              <a:gd name="connsiteX6" fmla="*/ 158262 w 1787608"/>
              <a:gd name="connsiteY6" fmla="*/ 808892 h 932716"/>
              <a:gd name="connsiteX7" fmla="*/ 281354 w 1787608"/>
              <a:gd name="connsiteY7" fmla="*/ 650631 h 932716"/>
              <a:gd name="connsiteX8" fmla="*/ 527539 w 1787608"/>
              <a:gd name="connsiteY8" fmla="*/ 685800 h 932716"/>
              <a:gd name="connsiteX9" fmla="*/ 720969 w 1787608"/>
              <a:gd name="connsiteY9" fmla="*/ 738554 h 932716"/>
              <a:gd name="connsiteX10" fmla="*/ 931985 w 1787608"/>
              <a:gd name="connsiteY10" fmla="*/ 808892 h 932716"/>
              <a:gd name="connsiteX11" fmla="*/ 1459523 w 1787608"/>
              <a:gd name="connsiteY11" fmla="*/ 931985 h 932716"/>
              <a:gd name="connsiteX12" fmla="*/ 1776046 w 1787608"/>
              <a:gd name="connsiteY12" fmla="*/ 861646 h 932716"/>
              <a:gd name="connsiteX13" fmla="*/ 1688123 w 1787608"/>
              <a:gd name="connsiteY13" fmla="*/ 896815 h 932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87608" h="932716">
                <a:moveTo>
                  <a:pt x="0" y="0"/>
                </a:moveTo>
                <a:cubicBezTo>
                  <a:pt x="10258" y="209550"/>
                  <a:pt x="20516" y="419100"/>
                  <a:pt x="140677" y="457200"/>
                </a:cubicBezTo>
                <a:cubicBezTo>
                  <a:pt x="260838" y="495300"/>
                  <a:pt x="618392" y="181708"/>
                  <a:pt x="720969" y="228600"/>
                </a:cubicBezTo>
                <a:cubicBezTo>
                  <a:pt x="823546" y="275492"/>
                  <a:pt x="832339" y="624254"/>
                  <a:pt x="756139" y="738554"/>
                </a:cubicBezTo>
                <a:cubicBezTo>
                  <a:pt x="679939" y="852854"/>
                  <a:pt x="360485" y="890954"/>
                  <a:pt x="263769" y="914400"/>
                </a:cubicBezTo>
                <a:cubicBezTo>
                  <a:pt x="167054" y="937846"/>
                  <a:pt x="193430" y="896816"/>
                  <a:pt x="175846" y="879231"/>
                </a:cubicBezTo>
                <a:cubicBezTo>
                  <a:pt x="158262" y="861646"/>
                  <a:pt x="140677" y="846992"/>
                  <a:pt x="158262" y="808892"/>
                </a:cubicBezTo>
                <a:cubicBezTo>
                  <a:pt x="175847" y="770792"/>
                  <a:pt x="219808" y="671146"/>
                  <a:pt x="281354" y="650631"/>
                </a:cubicBezTo>
                <a:cubicBezTo>
                  <a:pt x="342900" y="630116"/>
                  <a:pt x="454270" y="671146"/>
                  <a:pt x="527539" y="685800"/>
                </a:cubicBezTo>
                <a:cubicBezTo>
                  <a:pt x="600808" y="700454"/>
                  <a:pt x="653561" y="718039"/>
                  <a:pt x="720969" y="738554"/>
                </a:cubicBezTo>
                <a:cubicBezTo>
                  <a:pt x="788377" y="759069"/>
                  <a:pt x="808893" y="776654"/>
                  <a:pt x="931985" y="808892"/>
                </a:cubicBezTo>
                <a:cubicBezTo>
                  <a:pt x="1055077" y="841131"/>
                  <a:pt x="1318846" y="923193"/>
                  <a:pt x="1459523" y="931985"/>
                </a:cubicBezTo>
                <a:cubicBezTo>
                  <a:pt x="1600200" y="940777"/>
                  <a:pt x="1737946" y="867508"/>
                  <a:pt x="1776046" y="861646"/>
                </a:cubicBezTo>
                <a:cubicBezTo>
                  <a:pt x="1814146" y="855784"/>
                  <a:pt x="1751134" y="876299"/>
                  <a:pt x="1688123" y="896815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4906108" y="4968221"/>
            <a:ext cx="1541705" cy="1027015"/>
          </a:xfrm>
          <a:custGeom>
            <a:avLst/>
            <a:gdLst>
              <a:gd name="connsiteX0" fmla="*/ 0 w 1541705"/>
              <a:gd name="connsiteY0" fmla="*/ 307164 h 1027015"/>
              <a:gd name="connsiteX1" fmla="*/ 70338 w 1541705"/>
              <a:gd name="connsiteY1" fmla="*/ 166487 h 1027015"/>
              <a:gd name="connsiteX2" fmla="*/ 158261 w 1541705"/>
              <a:gd name="connsiteY2" fmla="*/ 113733 h 1027015"/>
              <a:gd name="connsiteX3" fmla="*/ 263769 w 1541705"/>
              <a:gd name="connsiteY3" fmla="*/ 43394 h 1027015"/>
              <a:gd name="connsiteX4" fmla="*/ 492369 w 1541705"/>
              <a:gd name="connsiteY4" fmla="*/ 8225 h 1027015"/>
              <a:gd name="connsiteX5" fmla="*/ 703384 w 1541705"/>
              <a:gd name="connsiteY5" fmla="*/ 201656 h 1027015"/>
              <a:gd name="connsiteX6" fmla="*/ 773723 w 1541705"/>
              <a:gd name="connsiteY6" fmla="*/ 342333 h 1027015"/>
              <a:gd name="connsiteX7" fmla="*/ 773723 w 1541705"/>
              <a:gd name="connsiteY7" fmla="*/ 483010 h 1027015"/>
              <a:gd name="connsiteX8" fmla="*/ 738554 w 1541705"/>
              <a:gd name="connsiteY8" fmla="*/ 623687 h 1027015"/>
              <a:gd name="connsiteX9" fmla="*/ 756138 w 1541705"/>
              <a:gd name="connsiteY9" fmla="*/ 992964 h 1027015"/>
              <a:gd name="connsiteX10" fmla="*/ 879230 w 1541705"/>
              <a:gd name="connsiteY10" fmla="*/ 1010548 h 1027015"/>
              <a:gd name="connsiteX11" fmla="*/ 967154 w 1541705"/>
              <a:gd name="connsiteY11" fmla="*/ 992964 h 1027015"/>
              <a:gd name="connsiteX12" fmla="*/ 1283677 w 1541705"/>
              <a:gd name="connsiteY12" fmla="*/ 781948 h 1027015"/>
              <a:gd name="connsiteX13" fmla="*/ 1406769 w 1541705"/>
              <a:gd name="connsiteY13" fmla="*/ 781948 h 1027015"/>
              <a:gd name="connsiteX14" fmla="*/ 1529861 w 1541705"/>
              <a:gd name="connsiteY14" fmla="*/ 869871 h 1027015"/>
              <a:gd name="connsiteX15" fmla="*/ 1529861 w 1541705"/>
              <a:gd name="connsiteY15" fmla="*/ 887456 h 102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1705" h="1027015">
                <a:moveTo>
                  <a:pt x="0" y="307164"/>
                </a:moveTo>
                <a:cubicBezTo>
                  <a:pt x="21980" y="252944"/>
                  <a:pt x="43961" y="198725"/>
                  <a:pt x="70338" y="166487"/>
                </a:cubicBezTo>
                <a:cubicBezTo>
                  <a:pt x="96715" y="134249"/>
                  <a:pt x="126023" y="134248"/>
                  <a:pt x="158261" y="113733"/>
                </a:cubicBezTo>
                <a:cubicBezTo>
                  <a:pt x="190499" y="93218"/>
                  <a:pt x="208084" y="60979"/>
                  <a:pt x="263769" y="43394"/>
                </a:cubicBezTo>
                <a:cubicBezTo>
                  <a:pt x="319454" y="25809"/>
                  <a:pt x="419100" y="-18152"/>
                  <a:pt x="492369" y="8225"/>
                </a:cubicBezTo>
                <a:cubicBezTo>
                  <a:pt x="565638" y="34602"/>
                  <a:pt x="656492" y="145971"/>
                  <a:pt x="703384" y="201656"/>
                </a:cubicBezTo>
                <a:cubicBezTo>
                  <a:pt x="750276" y="257341"/>
                  <a:pt x="762000" y="295441"/>
                  <a:pt x="773723" y="342333"/>
                </a:cubicBezTo>
                <a:cubicBezTo>
                  <a:pt x="785446" y="389225"/>
                  <a:pt x="779584" y="436118"/>
                  <a:pt x="773723" y="483010"/>
                </a:cubicBezTo>
                <a:cubicBezTo>
                  <a:pt x="767862" y="529902"/>
                  <a:pt x="741485" y="538695"/>
                  <a:pt x="738554" y="623687"/>
                </a:cubicBezTo>
                <a:cubicBezTo>
                  <a:pt x="735623" y="708679"/>
                  <a:pt x="732692" y="928487"/>
                  <a:pt x="756138" y="992964"/>
                </a:cubicBezTo>
                <a:cubicBezTo>
                  <a:pt x="779584" y="1057441"/>
                  <a:pt x="844061" y="1010548"/>
                  <a:pt x="879230" y="1010548"/>
                </a:cubicBezTo>
                <a:cubicBezTo>
                  <a:pt x="914399" y="1010548"/>
                  <a:pt x="899746" y="1031064"/>
                  <a:pt x="967154" y="992964"/>
                </a:cubicBezTo>
                <a:cubicBezTo>
                  <a:pt x="1034562" y="954864"/>
                  <a:pt x="1210408" y="817117"/>
                  <a:pt x="1283677" y="781948"/>
                </a:cubicBezTo>
                <a:cubicBezTo>
                  <a:pt x="1356946" y="746779"/>
                  <a:pt x="1365738" y="767294"/>
                  <a:pt x="1406769" y="781948"/>
                </a:cubicBezTo>
                <a:cubicBezTo>
                  <a:pt x="1447800" y="796602"/>
                  <a:pt x="1509346" y="852286"/>
                  <a:pt x="1529861" y="869871"/>
                </a:cubicBezTo>
                <a:cubicBezTo>
                  <a:pt x="1550376" y="887456"/>
                  <a:pt x="1540118" y="887456"/>
                  <a:pt x="1529861" y="88745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6931152" y="5788650"/>
            <a:ext cx="950976" cy="895852"/>
          </a:xfrm>
          <a:custGeom>
            <a:avLst/>
            <a:gdLst>
              <a:gd name="connsiteX0" fmla="*/ 0 w 950976"/>
              <a:gd name="connsiteY0" fmla="*/ 740166 h 895852"/>
              <a:gd name="connsiteX1" fmla="*/ 182880 w 950976"/>
              <a:gd name="connsiteY1" fmla="*/ 886470 h 895852"/>
              <a:gd name="connsiteX2" fmla="*/ 438912 w 950976"/>
              <a:gd name="connsiteY2" fmla="*/ 502422 h 895852"/>
              <a:gd name="connsiteX3" fmla="*/ 640080 w 950976"/>
              <a:gd name="connsiteY3" fmla="*/ 26934 h 895852"/>
              <a:gd name="connsiteX4" fmla="*/ 749808 w 950976"/>
              <a:gd name="connsiteY4" fmla="*/ 118374 h 895852"/>
              <a:gd name="connsiteX5" fmla="*/ 749808 w 950976"/>
              <a:gd name="connsiteY5" fmla="*/ 612150 h 895852"/>
              <a:gd name="connsiteX6" fmla="*/ 914400 w 950976"/>
              <a:gd name="connsiteY6" fmla="*/ 721878 h 895852"/>
              <a:gd name="connsiteX7" fmla="*/ 950976 w 950976"/>
              <a:gd name="connsiteY7" fmla="*/ 740166 h 89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0976" h="895852">
                <a:moveTo>
                  <a:pt x="0" y="740166"/>
                </a:moveTo>
                <a:cubicBezTo>
                  <a:pt x="54864" y="833130"/>
                  <a:pt x="109728" y="926094"/>
                  <a:pt x="182880" y="886470"/>
                </a:cubicBezTo>
                <a:cubicBezTo>
                  <a:pt x="256032" y="846846"/>
                  <a:pt x="362712" y="645678"/>
                  <a:pt x="438912" y="502422"/>
                </a:cubicBezTo>
                <a:cubicBezTo>
                  <a:pt x="515112" y="359166"/>
                  <a:pt x="588264" y="90942"/>
                  <a:pt x="640080" y="26934"/>
                </a:cubicBezTo>
                <a:cubicBezTo>
                  <a:pt x="691896" y="-37074"/>
                  <a:pt x="731520" y="20838"/>
                  <a:pt x="749808" y="118374"/>
                </a:cubicBezTo>
                <a:cubicBezTo>
                  <a:pt x="768096" y="215910"/>
                  <a:pt x="722376" y="511566"/>
                  <a:pt x="749808" y="612150"/>
                </a:cubicBezTo>
                <a:cubicBezTo>
                  <a:pt x="777240" y="712734"/>
                  <a:pt x="880872" y="700542"/>
                  <a:pt x="914400" y="721878"/>
                </a:cubicBezTo>
                <a:cubicBezTo>
                  <a:pt x="947928" y="743214"/>
                  <a:pt x="949452" y="741690"/>
                  <a:pt x="950976" y="74016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8509469" y="4722616"/>
            <a:ext cx="694999" cy="1825240"/>
          </a:xfrm>
          <a:custGeom>
            <a:avLst/>
            <a:gdLst>
              <a:gd name="connsiteX0" fmla="*/ 55 w 694999"/>
              <a:gd name="connsiteY0" fmla="*/ 1810512 h 1825240"/>
              <a:gd name="connsiteX1" fmla="*/ 182935 w 694999"/>
              <a:gd name="connsiteY1" fmla="*/ 1773936 h 1825240"/>
              <a:gd name="connsiteX2" fmla="*/ 256087 w 694999"/>
              <a:gd name="connsiteY2" fmla="*/ 1389888 h 1825240"/>
              <a:gd name="connsiteX3" fmla="*/ 109783 w 694999"/>
              <a:gd name="connsiteY3" fmla="*/ 1115568 h 1825240"/>
              <a:gd name="connsiteX4" fmla="*/ 55 w 694999"/>
              <a:gd name="connsiteY4" fmla="*/ 804672 h 1825240"/>
              <a:gd name="connsiteX5" fmla="*/ 109783 w 694999"/>
              <a:gd name="connsiteY5" fmla="*/ 512064 h 1825240"/>
              <a:gd name="connsiteX6" fmla="*/ 694999 w 694999"/>
              <a:gd name="connsiteY6" fmla="*/ 0 h 1825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999" h="1825240">
                <a:moveTo>
                  <a:pt x="55" y="1810512"/>
                </a:moveTo>
                <a:cubicBezTo>
                  <a:pt x="70159" y="1827276"/>
                  <a:pt x="140263" y="1844040"/>
                  <a:pt x="182935" y="1773936"/>
                </a:cubicBezTo>
                <a:cubicBezTo>
                  <a:pt x="225607" y="1703832"/>
                  <a:pt x="268279" y="1499616"/>
                  <a:pt x="256087" y="1389888"/>
                </a:cubicBezTo>
                <a:cubicBezTo>
                  <a:pt x="243895" y="1280160"/>
                  <a:pt x="152455" y="1213104"/>
                  <a:pt x="109783" y="1115568"/>
                </a:cubicBezTo>
                <a:cubicBezTo>
                  <a:pt x="67111" y="1018032"/>
                  <a:pt x="55" y="905256"/>
                  <a:pt x="55" y="804672"/>
                </a:cubicBezTo>
                <a:cubicBezTo>
                  <a:pt x="55" y="704088"/>
                  <a:pt x="-6041" y="646176"/>
                  <a:pt x="109783" y="512064"/>
                </a:cubicBezTo>
                <a:cubicBezTo>
                  <a:pt x="225607" y="377952"/>
                  <a:pt x="460303" y="188976"/>
                  <a:pt x="694999" y="0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Картинки по запросу знак одобрено комитетом по импортозамещению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95" y="3561393"/>
            <a:ext cx="2519630" cy="257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_mitjaev_-_zapadnaja_sibir_(zv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0632" y="5715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9"/>
    </mc:Choice>
    <mc:Fallback xmlns="">
      <p:transition spd="slow" advTm="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1429512"/>
            <a:ext cx="3810000" cy="381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6444" y="1389887"/>
            <a:ext cx="6846928" cy="4574515"/>
          </a:xfrm>
        </p:spPr>
        <p:txBody>
          <a:bodyPr/>
          <a:lstStyle/>
          <a:p>
            <a:pPr algn="just"/>
            <a:r>
              <a:rPr lang="ru-RU" sz="2000" b="1" i="1" dirty="0"/>
              <a:t>Предполагаемая целевая аудитория: </a:t>
            </a:r>
            <a:r>
              <a:rPr lang="ru-RU" sz="2000" i="1" dirty="0"/>
              <a:t>широкий круг потребителей  - иностранцы, семьи с детьми, студенты и пожилые люди</a:t>
            </a:r>
            <a:r>
              <a:rPr lang="ru-RU" sz="2000" i="1" dirty="0" smtClean="0"/>
              <a:t>.</a:t>
            </a:r>
          </a:p>
          <a:p>
            <a:pPr algn="just"/>
            <a:r>
              <a:rPr lang="ru-RU" sz="2000" b="1" i="1" dirty="0" smtClean="0"/>
              <a:t>Даты тура: </a:t>
            </a:r>
            <a:r>
              <a:rPr lang="ru-RU" sz="2000" i="1" dirty="0" smtClean="0"/>
              <a:t>3 – 6 ноября; 3 – 6 января; 4 – 7 января; 22 – 25 февраля; 8 – 11 марта. </a:t>
            </a:r>
          </a:p>
          <a:p>
            <a:pPr algn="just"/>
            <a:r>
              <a:rPr lang="ru-RU" sz="2000" b="1" i="1" dirty="0" smtClean="0"/>
              <a:t>Программа тура </a:t>
            </a:r>
            <a:r>
              <a:rPr lang="ru-RU" sz="2000" i="1" dirty="0" smtClean="0"/>
              <a:t>состоит из трех дней разной тематики, знакомящих туристов с историей, архитектурой и полиэтнической культурой г. Томска.</a:t>
            </a:r>
          </a:p>
          <a:p>
            <a:pPr algn="just"/>
            <a:r>
              <a:rPr lang="ru-RU" sz="2000" b="1" i="1" dirty="0" smtClean="0"/>
              <a:t>Тур реализовывался</a:t>
            </a:r>
            <a:r>
              <a:rPr lang="ru-RU" sz="2000" i="1" dirty="0" smtClean="0"/>
              <a:t> в весенне-летний период, участниками стали 4 группы, в составе 64 человек из Москвы, Екатеринбурга и Сургута.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3" name="Picture 5" descr="Картинки по запросу томск сердце сибир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16" y="4949978"/>
            <a:ext cx="2692997" cy="179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Картинки по запросу томск сердце сибир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979" y="4959452"/>
            <a:ext cx="2692997" cy="179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Картинки по запросу томск сердце сибир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63" y="4949978"/>
            <a:ext cx="2658621" cy="17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444" y="2426564"/>
            <a:ext cx="2532888" cy="2532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73" y="-978409"/>
            <a:ext cx="2532888" cy="2532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63" y="378050"/>
            <a:ext cx="881276" cy="8812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91" y="2066442"/>
            <a:ext cx="628091" cy="6280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7" y="25074"/>
            <a:ext cx="829779" cy="8297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00" y="3206496"/>
            <a:ext cx="385982" cy="385982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1847088" y="67803"/>
            <a:ext cx="2876193" cy="945250"/>
          </a:xfrm>
          <a:custGeom>
            <a:avLst/>
            <a:gdLst>
              <a:gd name="connsiteX0" fmla="*/ 0 w 2876193"/>
              <a:gd name="connsiteY0" fmla="*/ 224805 h 945250"/>
              <a:gd name="connsiteX1" fmla="*/ 420624 w 2876193"/>
              <a:gd name="connsiteY1" fmla="*/ 297957 h 945250"/>
              <a:gd name="connsiteX2" fmla="*/ 713232 w 2876193"/>
              <a:gd name="connsiteY2" fmla="*/ 755157 h 945250"/>
              <a:gd name="connsiteX3" fmla="*/ 1152144 w 2876193"/>
              <a:gd name="connsiteY3" fmla="*/ 938037 h 945250"/>
              <a:gd name="connsiteX4" fmla="*/ 1481328 w 2876193"/>
              <a:gd name="connsiteY4" fmla="*/ 846597 h 945250"/>
              <a:gd name="connsiteX5" fmla="*/ 2048256 w 2876193"/>
              <a:gd name="connsiteY5" fmla="*/ 297957 h 945250"/>
              <a:gd name="connsiteX6" fmla="*/ 2304288 w 2876193"/>
              <a:gd name="connsiteY6" fmla="*/ 60213 h 945250"/>
              <a:gd name="connsiteX7" fmla="*/ 2340864 w 2876193"/>
              <a:gd name="connsiteY7" fmla="*/ 41925 h 945250"/>
              <a:gd name="connsiteX8" fmla="*/ 2505456 w 2876193"/>
              <a:gd name="connsiteY8" fmla="*/ 5349 h 945250"/>
              <a:gd name="connsiteX9" fmla="*/ 2688336 w 2876193"/>
              <a:gd name="connsiteY9" fmla="*/ 169941 h 945250"/>
              <a:gd name="connsiteX10" fmla="*/ 2852928 w 2876193"/>
              <a:gd name="connsiteY10" fmla="*/ 316245 h 945250"/>
              <a:gd name="connsiteX11" fmla="*/ 2871216 w 2876193"/>
              <a:gd name="connsiteY11" fmla="*/ 334533 h 94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76193" h="945250">
                <a:moveTo>
                  <a:pt x="0" y="224805"/>
                </a:moveTo>
                <a:cubicBezTo>
                  <a:pt x="150876" y="217185"/>
                  <a:pt x="301752" y="209565"/>
                  <a:pt x="420624" y="297957"/>
                </a:cubicBezTo>
                <a:cubicBezTo>
                  <a:pt x="539496" y="386349"/>
                  <a:pt x="591312" y="648477"/>
                  <a:pt x="713232" y="755157"/>
                </a:cubicBezTo>
                <a:cubicBezTo>
                  <a:pt x="835152" y="861837"/>
                  <a:pt x="1024128" y="922797"/>
                  <a:pt x="1152144" y="938037"/>
                </a:cubicBezTo>
                <a:cubicBezTo>
                  <a:pt x="1280160" y="953277"/>
                  <a:pt x="1331976" y="953277"/>
                  <a:pt x="1481328" y="846597"/>
                </a:cubicBezTo>
                <a:cubicBezTo>
                  <a:pt x="1630680" y="739917"/>
                  <a:pt x="1911096" y="429021"/>
                  <a:pt x="2048256" y="297957"/>
                </a:cubicBezTo>
                <a:cubicBezTo>
                  <a:pt x="2185416" y="166893"/>
                  <a:pt x="2255520" y="102885"/>
                  <a:pt x="2304288" y="60213"/>
                </a:cubicBezTo>
                <a:cubicBezTo>
                  <a:pt x="2353056" y="17541"/>
                  <a:pt x="2307336" y="51069"/>
                  <a:pt x="2340864" y="41925"/>
                </a:cubicBezTo>
                <a:cubicBezTo>
                  <a:pt x="2374392" y="32781"/>
                  <a:pt x="2447544" y="-15987"/>
                  <a:pt x="2505456" y="5349"/>
                </a:cubicBezTo>
                <a:cubicBezTo>
                  <a:pt x="2563368" y="26685"/>
                  <a:pt x="2688336" y="169941"/>
                  <a:pt x="2688336" y="169941"/>
                </a:cubicBezTo>
                <a:lnTo>
                  <a:pt x="2852928" y="316245"/>
                </a:lnTo>
                <a:cubicBezTo>
                  <a:pt x="2883408" y="343677"/>
                  <a:pt x="2877312" y="339105"/>
                  <a:pt x="2871216" y="334533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822839" y="1755648"/>
            <a:ext cx="591058" cy="1316736"/>
          </a:xfrm>
          <a:custGeom>
            <a:avLst/>
            <a:gdLst>
              <a:gd name="connsiteX0" fmla="*/ 493897 w 591058"/>
              <a:gd name="connsiteY0" fmla="*/ 0 h 1316736"/>
              <a:gd name="connsiteX1" fmla="*/ 585337 w 591058"/>
              <a:gd name="connsiteY1" fmla="*/ 329184 h 1316736"/>
              <a:gd name="connsiteX2" fmla="*/ 347593 w 591058"/>
              <a:gd name="connsiteY2" fmla="*/ 566928 h 1316736"/>
              <a:gd name="connsiteX3" fmla="*/ 109849 w 591058"/>
              <a:gd name="connsiteY3" fmla="*/ 658368 h 1316736"/>
              <a:gd name="connsiteX4" fmla="*/ 121 w 591058"/>
              <a:gd name="connsiteY4" fmla="*/ 822960 h 1316736"/>
              <a:gd name="connsiteX5" fmla="*/ 128137 w 591058"/>
              <a:gd name="connsiteY5" fmla="*/ 1078992 h 1316736"/>
              <a:gd name="connsiteX6" fmla="*/ 183001 w 591058"/>
              <a:gd name="connsiteY6" fmla="*/ 1316736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058" h="1316736">
                <a:moveTo>
                  <a:pt x="493897" y="0"/>
                </a:moveTo>
                <a:cubicBezTo>
                  <a:pt x="551809" y="117348"/>
                  <a:pt x="609721" y="234696"/>
                  <a:pt x="585337" y="329184"/>
                </a:cubicBezTo>
                <a:cubicBezTo>
                  <a:pt x="560953" y="423672"/>
                  <a:pt x="426841" y="512064"/>
                  <a:pt x="347593" y="566928"/>
                </a:cubicBezTo>
                <a:cubicBezTo>
                  <a:pt x="268345" y="621792"/>
                  <a:pt x="167761" y="615696"/>
                  <a:pt x="109849" y="658368"/>
                </a:cubicBezTo>
                <a:cubicBezTo>
                  <a:pt x="51937" y="701040"/>
                  <a:pt x="-2927" y="752856"/>
                  <a:pt x="121" y="822960"/>
                </a:cubicBezTo>
                <a:cubicBezTo>
                  <a:pt x="3169" y="893064"/>
                  <a:pt x="97657" y="996696"/>
                  <a:pt x="128137" y="1078992"/>
                </a:cubicBezTo>
                <a:cubicBezTo>
                  <a:pt x="158617" y="1161288"/>
                  <a:pt x="170809" y="1239012"/>
                  <a:pt x="183001" y="131673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5376672" y="291728"/>
            <a:ext cx="1353312" cy="753250"/>
          </a:xfrm>
          <a:custGeom>
            <a:avLst/>
            <a:gdLst>
              <a:gd name="connsiteX0" fmla="*/ 0 w 1353312"/>
              <a:gd name="connsiteY0" fmla="*/ 421504 h 753250"/>
              <a:gd name="connsiteX1" fmla="*/ 256032 w 1353312"/>
              <a:gd name="connsiteY1" fmla="*/ 750688 h 753250"/>
              <a:gd name="connsiteX2" fmla="*/ 603504 w 1353312"/>
              <a:gd name="connsiteY2" fmla="*/ 549520 h 753250"/>
              <a:gd name="connsiteX3" fmla="*/ 877824 w 1353312"/>
              <a:gd name="connsiteY3" fmla="*/ 110608 h 753250"/>
              <a:gd name="connsiteX4" fmla="*/ 1115568 w 1353312"/>
              <a:gd name="connsiteY4" fmla="*/ 880 h 753250"/>
              <a:gd name="connsiteX5" fmla="*/ 1353312 w 1353312"/>
              <a:gd name="connsiteY5" fmla="*/ 147184 h 7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312" h="753250">
                <a:moveTo>
                  <a:pt x="0" y="421504"/>
                </a:moveTo>
                <a:cubicBezTo>
                  <a:pt x="77724" y="575428"/>
                  <a:pt x="155448" y="729352"/>
                  <a:pt x="256032" y="750688"/>
                </a:cubicBezTo>
                <a:cubicBezTo>
                  <a:pt x="356616" y="772024"/>
                  <a:pt x="499872" y="656200"/>
                  <a:pt x="603504" y="549520"/>
                </a:cubicBezTo>
                <a:cubicBezTo>
                  <a:pt x="707136" y="442840"/>
                  <a:pt x="792480" y="202048"/>
                  <a:pt x="877824" y="110608"/>
                </a:cubicBezTo>
                <a:cubicBezTo>
                  <a:pt x="963168" y="19168"/>
                  <a:pt x="1036320" y="-5216"/>
                  <a:pt x="1115568" y="880"/>
                </a:cubicBezTo>
                <a:cubicBezTo>
                  <a:pt x="1194816" y="6976"/>
                  <a:pt x="1274064" y="77080"/>
                  <a:pt x="1353312" y="147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7277439" y="966971"/>
            <a:ext cx="1316736" cy="1793159"/>
          </a:xfrm>
          <a:custGeom>
            <a:avLst/>
            <a:gdLst>
              <a:gd name="connsiteX0" fmla="*/ 0 w 1316736"/>
              <a:gd name="connsiteY0" fmla="*/ 0 h 1793159"/>
              <a:gd name="connsiteX1" fmla="*/ 274320 w 1316736"/>
              <a:gd name="connsiteY1" fmla="*/ 146304 h 1793159"/>
              <a:gd name="connsiteX2" fmla="*/ 731520 w 1316736"/>
              <a:gd name="connsiteY2" fmla="*/ 146304 h 1793159"/>
              <a:gd name="connsiteX3" fmla="*/ 914400 w 1316736"/>
              <a:gd name="connsiteY3" fmla="*/ 274320 h 1793159"/>
              <a:gd name="connsiteX4" fmla="*/ 932688 w 1316736"/>
              <a:gd name="connsiteY4" fmla="*/ 530352 h 1793159"/>
              <a:gd name="connsiteX5" fmla="*/ 877824 w 1316736"/>
              <a:gd name="connsiteY5" fmla="*/ 786384 h 1793159"/>
              <a:gd name="connsiteX6" fmla="*/ 768096 w 1316736"/>
              <a:gd name="connsiteY6" fmla="*/ 969264 h 1793159"/>
              <a:gd name="connsiteX7" fmla="*/ 658368 w 1316736"/>
              <a:gd name="connsiteY7" fmla="*/ 1261872 h 1793159"/>
              <a:gd name="connsiteX8" fmla="*/ 749808 w 1316736"/>
              <a:gd name="connsiteY8" fmla="*/ 1627632 h 1793159"/>
              <a:gd name="connsiteX9" fmla="*/ 987552 w 1316736"/>
              <a:gd name="connsiteY9" fmla="*/ 1792224 h 1793159"/>
              <a:gd name="connsiteX10" fmla="*/ 1316736 w 1316736"/>
              <a:gd name="connsiteY10" fmla="*/ 1682496 h 17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736" h="1793159">
                <a:moveTo>
                  <a:pt x="0" y="0"/>
                </a:moveTo>
                <a:cubicBezTo>
                  <a:pt x="76200" y="60960"/>
                  <a:pt x="152400" y="121920"/>
                  <a:pt x="274320" y="146304"/>
                </a:cubicBezTo>
                <a:cubicBezTo>
                  <a:pt x="396240" y="170688"/>
                  <a:pt x="624840" y="124968"/>
                  <a:pt x="731520" y="146304"/>
                </a:cubicBezTo>
                <a:cubicBezTo>
                  <a:pt x="838200" y="167640"/>
                  <a:pt x="880872" y="210312"/>
                  <a:pt x="914400" y="274320"/>
                </a:cubicBezTo>
                <a:cubicBezTo>
                  <a:pt x="947928" y="338328"/>
                  <a:pt x="938784" y="445008"/>
                  <a:pt x="932688" y="530352"/>
                </a:cubicBezTo>
                <a:cubicBezTo>
                  <a:pt x="926592" y="615696"/>
                  <a:pt x="905256" y="713232"/>
                  <a:pt x="877824" y="786384"/>
                </a:cubicBezTo>
                <a:cubicBezTo>
                  <a:pt x="850392" y="859536"/>
                  <a:pt x="804672" y="890016"/>
                  <a:pt x="768096" y="969264"/>
                </a:cubicBezTo>
                <a:cubicBezTo>
                  <a:pt x="731520" y="1048512"/>
                  <a:pt x="661416" y="1152144"/>
                  <a:pt x="658368" y="1261872"/>
                </a:cubicBezTo>
                <a:cubicBezTo>
                  <a:pt x="655320" y="1371600"/>
                  <a:pt x="694944" y="1539240"/>
                  <a:pt x="749808" y="1627632"/>
                </a:cubicBezTo>
                <a:cubicBezTo>
                  <a:pt x="804672" y="1716024"/>
                  <a:pt x="893064" y="1783080"/>
                  <a:pt x="987552" y="1792224"/>
                </a:cubicBezTo>
                <a:cubicBezTo>
                  <a:pt x="1082040" y="1801368"/>
                  <a:pt x="1199388" y="1741932"/>
                  <a:pt x="1316736" y="168249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8228076" y="2706624"/>
            <a:ext cx="807540" cy="1522781"/>
          </a:xfrm>
          <a:custGeom>
            <a:avLst/>
            <a:gdLst>
              <a:gd name="connsiteX0" fmla="*/ 458724 w 807540"/>
              <a:gd name="connsiteY0" fmla="*/ 0 h 1522781"/>
              <a:gd name="connsiteX1" fmla="*/ 239268 w 807540"/>
              <a:gd name="connsiteY1" fmla="*/ 201168 h 1522781"/>
              <a:gd name="connsiteX2" fmla="*/ 74676 w 807540"/>
              <a:gd name="connsiteY2" fmla="*/ 310896 h 1522781"/>
              <a:gd name="connsiteX3" fmla="*/ 1524 w 807540"/>
              <a:gd name="connsiteY3" fmla="*/ 530352 h 1522781"/>
              <a:gd name="connsiteX4" fmla="*/ 38100 w 807540"/>
              <a:gd name="connsiteY4" fmla="*/ 731520 h 1522781"/>
              <a:gd name="connsiteX5" fmla="*/ 184404 w 807540"/>
              <a:gd name="connsiteY5" fmla="*/ 822960 h 1522781"/>
              <a:gd name="connsiteX6" fmla="*/ 440436 w 807540"/>
              <a:gd name="connsiteY6" fmla="*/ 896112 h 1522781"/>
              <a:gd name="connsiteX7" fmla="*/ 513588 w 807540"/>
              <a:gd name="connsiteY7" fmla="*/ 1207008 h 1522781"/>
              <a:gd name="connsiteX8" fmla="*/ 568452 w 807540"/>
              <a:gd name="connsiteY8" fmla="*/ 1499616 h 1522781"/>
              <a:gd name="connsiteX9" fmla="*/ 696468 w 807540"/>
              <a:gd name="connsiteY9" fmla="*/ 1481328 h 1522781"/>
              <a:gd name="connsiteX10" fmla="*/ 806196 w 807540"/>
              <a:gd name="connsiteY10" fmla="*/ 1298448 h 1522781"/>
              <a:gd name="connsiteX11" fmla="*/ 751332 w 807540"/>
              <a:gd name="connsiteY11" fmla="*/ 1097280 h 1522781"/>
              <a:gd name="connsiteX12" fmla="*/ 659892 w 807540"/>
              <a:gd name="connsiteY12" fmla="*/ 841248 h 152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540" h="1522781">
                <a:moveTo>
                  <a:pt x="458724" y="0"/>
                </a:moveTo>
                <a:cubicBezTo>
                  <a:pt x="381000" y="74676"/>
                  <a:pt x="303276" y="149352"/>
                  <a:pt x="239268" y="201168"/>
                </a:cubicBezTo>
                <a:cubicBezTo>
                  <a:pt x="175260" y="252984"/>
                  <a:pt x="114300" y="256032"/>
                  <a:pt x="74676" y="310896"/>
                </a:cubicBezTo>
                <a:cubicBezTo>
                  <a:pt x="35052" y="365760"/>
                  <a:pt x="7620" y="460248"/>
                  <a:pt x="1524" y="530352"/>
                </a:cubicBezTo>
                <a:cubicBezTo>
                  <a:pt x="-4572" y="600456"/>
                  <a:pt x="7620" y="682752"/>
                  <a:pt x="38100" y="731520"/>
                </a:cubicBezTo>
                <a:cubicBezTo>
                  <a:pt x="68580" y="780288"/>
                  <a:pt x="117348" y="795528"/>
                  <a:pt x="184404" y="822960"/>
                </a:cubicBezTo>
                <a:cubicBezTo>
                  <a:pt x="251460" y="850392"/>
                  <a:pt x="385572" y="832104"/>
                  <a:pt x="440436" y="896112"/>
                </a:cubicBezTo>
                <a:cubicBezTo>
                  <a:pt x="495300" y="960120"/>
                  <a:pt x="492252" y="1106424"/>
                  <a:pt x="513588" y="1207008"/>
                </a:cubicBezTo>
                <a:cubicBezTo>
                  <a:pt x="534924" y="1307592"/>
                  <a:pt x="537972" y="1453896"/>
                  <a:pt x="568452" y="1499616"/>
                </a:cubicBezTo>
                <a:cubicBezTo>
                  <a:pt x="598932" y="1545336"/>
                  <a:pt x="656844" y="1514856"/>
                  <a:pt x="696468" y="1481328"/>
                </a:cubicBezTo>
                <a:cubicBezTo>
                  <a:pt x="736092" y="1447800"/>
                  <a:pt x="797052" y="1362456"/>
                  <a:pt x="806196" y="1298448"/>
                </a:cubicBezTo>
                <a:cubicBezTo>
                  <a:pt x="815340" y="1234440"/>
                  <a:pt x="775716" y="1173480"/>
                  <a:pt x="751332" y="1097280"/>
                </a:cubicBezTo>
                <a:cubicBezTo>
                  <a:pt x="726948" y="1021080"/>
                  <a:pt x="693420" y="931164"/>
                  <a:pt x="659892" y="841248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6"/>
    </mc:Choice>
    <mc:Fallback xmlns="">
      <p:transition spd="slow" advTm="21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1429512"/>
            <a:ext cx="3810000" cy="381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444" y="2426564"/>
            <a:ext cx="2532888" cy="253288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73" y="-978409"/>
            <a:ext cx="2532888" cy="25328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63" y="378050"/>
            <a:ext cx="881276" cy="88127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91" y="2066442"/>
            <a:ext cx="628091" cy="62809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7" y="25074"/>
            <a:ext cx="829779" cy="82977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00" y="3206496"/>
            <a:ext cx="385982" cy="385982"/>
          </a:xfrm>
          <a:prstGeom prst="rect">
            <a:avLst/>
          </a:prstGeom>
        </p:spPr>
      </p:pic>
      <p:sp>
        <p:nvSpPr>
          <p:cNvPr id="36" name="Полилиния 35"/>
          <p:cNvSpPr/>
          <p:nvPr/>
        </p:nvSpPr>
        <p:spPr>
          <a:xfrm>
            <a:off x="1847088" y="67803"/>
            <a:ext cx="2876193" cy="945250"/>
          </a:xfrm>
          <a:custGeom>
            <a:avLst/>
            <a:gdLst>
              <a:gd name="connsiteX0" fmla="*/ 0 w 2876193"/>
              <a:gd name="connsiteY0" fmla="*/ 224805 h 945250"/>
              <a:gd name="connsiteX1" fmla="*/ 420624 w 2876193"/>
              <a:gd name="connsiteY1" fmla="*/ 297957 h 945250"/>
              <a:gd name="connsiteX2" fmla="*/ 713232 w 2876193"/>
              <a:gd name="connsiteY2" fmla="*/ 755157 h 945250"/>
              <a:gd name="connsiteX3" fmla="*/ 1152144 w 2876193"/>
              <a:gd name="connsiteY3" fmla="*/ 938037 h 945250"/>
              <a:gd name="connsiteX4" fmla="*/ 1481328 w 2876193"/>
              <a:gd name="connsiteY4" fmla="*/ 846597 h 945250"/>
              <a:gd name="connsiteX5" fmla="*/ 2048256 w 2876193"/>
              <a:gd name="connsiteY5" fmla="*/ 297957 h 945250"/>
              <a:gd name="connsiteX6" fmla="*/ 2304288 w 2876193"/>
              <a:gd name="connsiteY6" fmla="*/ 60213 h 945250"/>
              <a:gd name="connsiteX7" fmla="*/ 2340864 w 2876193"/>
              <a:gd name="connsiteY7" fmla="*/ 41925 h 945250"/>
              <a:gd name="connsiteX8" fmla="*/ 2505456 w 2876193"/>
              <a:gd name="connsiteY8" fmla="*/ 5349 h 945250"/>
              <a:gd name="connsiteX9" fmla="*/ 2688336 w 2876193"/>
              <a:gd name="connsiteY9" fmla="*/ 169941 h 945250"/>
              <a:gd name="connsiteX10" fmla="*/ 2852928 w 2876193"/>
              <a:gd name="connsiteY10" fmla="*/ 316245 h 945250"/>
              <a:gd name="connsiteX11" fmla="*/ 2871216 w 2876193"/>
              <a:gd name="connsiteY11" fmla="*/ 334533 h 94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76193" h="945250">
                <a:moveTo>
                  <a:pt x="0" y="224805"/>
                </a:moveTo>
                <a:cubicBezTo>
                  <a:pt x="150876" y="217185"/>
                  <a:pt x="301752" y="209565"/>
                  <a:pt x="420624" y="297957"/>
                </a:cubicBezTo>
                <a:cubicBezTo>
                  <a:pt x="539496" y="386349"/>
                  <a:pt x="591312" y="648477"/>
                  <a:pt x="713232" y="755157"/>
                </a:cubicBezTo>
                <a:cubicBezTo>
                  <a:pt x="835152" y="861837"/>
                  <a:pt x="1024128" y="922797"/>
                  <a:pt x="1152144" y="938037"/>
                </a:cubicBezTo>
                <a:cubicBezTo>
                  <a:pt x="1280160" y="953277"/>
                  <a:pt x="1331976" y="953277"/>
                  <a:pt x="1481328" y="846597"/>
                </a:cubicBezTo>
                <a:cubicBezTo>
                  <a:pt x="1630680" y="739917"/>
                  <a:pt x="1911096" y="429021"/>
                  <a:pt x="2048256" y="297957"/>
                </a:cubicBezTo>
                <a:cubicBezTo>
                  <a:pt x="2185416" y="166893"/>
                  <a:pt x="2255520" y="102885"/>
                  <a:pt x="2304288" y="60213"/>
                </a:cubicBezTo>
                <a:cubicBezTo>
                  <a:pt x="2353056" y="17541"/>
                  <a:pt x="2307336" y="51069"/>
                  <a:pt x="2340864" y="41925"/>
                </a:cubicBezTo>
                <a:cubicBezTo>
                  <a:pt x="2374392" y="32781"/>
                  <a:pt x="2447544" y="-15987"/>
                  <a:pt x="2505456" y="5349"/>
                </a:cubicBezTo>
                <a:cubicBezTo>
                  <a:pt x="2563368" y="26685"/>
                  <a:pt x="2688336" y="169941"/>
                  <a:pt x="2688336" y="169941"/>
                </a:cubicBezTo>
                <a:lnTo>
                  <a:pt x="2852928" y="316245"/>
                </a:lnTo>
                <a:cubicBezTo>
                  <a:pt x="2883408" y="343677"/>
                  <a:pt x="2877312" y="339105"/>
                  <a:pt x="2871216" y="334533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822839" y="1755648"/>
            <a:ext cx="591058" cy="1316736"/>
          </a:xfrm>
          <a:custGeom>
            <a:avLst/>
            <a:gdLst>
              <a:gd name="connsiteX0" fmla="*/ 493897 w 591058"/>
              <a:gd name="connsiteY0" fmla="*/ 0 h 1316736"/>
              <a:gd name="connsiteX1" fmla="*/ 585337 w 591058"/>
              <a:gd name="connsiteY1" fmla="*/ 329184 h 1316736"/>
              <a:gd name="connsiteX2" fmla="*/ 347593 w 591058"/>
              <a:gd name="connsiteY2" fmla="*/ 566928 h 1316736"/>
              <a:gd name="connsiteX3" fmla="*/ 109849 w 591058"/>
              <a:gd name="connsiteY3" fmla="*/ 658368 h 1316736"/>
              <a:gd name="connsiteX4" fmla="*/ 121 w 591058"/>
              <a:gd name="connsiteY4" fmla="*/ 822960 h 1316736"/>
              <a:gd name="connsiteX5" fmla="*/ 128137 w 591058"/>
              <a:gd name="connsiteY5" fmla="*/ 1078992 h 1316736"/>
              <a:gd name="connsiteX6" fmla="*/ 183001 w 591058"/>
              <a:gd name="connsiteY6" fmla="*/ 1316736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058" h="1316736">
                <a:moveTo>
                  <a:pt x="493897" y="0"/>
                </a:moveTo>
                <a:cubicBezTo>
                  <a:pt x="551809" y="117348"/>
                  <a:pt x="609721" y="234696"/>
                  <a:pt x="585337" y="329184"/>
                </a:cubicBezTo>
                <a:cubicBezTo>
                  <a:pt x="560953" y="423672"/>
                  <a:pt x="426841" y="512064"/>
                  <a:pt x="347593" y="566928"/>
                </a:cubicBezTo>
                <a:cubicBezTo>
                  <a:pt x="268345" y="621792"/>
                  <a:pt x="167761" y="615696"/>
                  <a:pt x="109849" y="658368"/>
                </a:cubicBezTo>
                <a:cubicBezTo>
                  <a:pt x="51937" y="701040"/>
                  <a:pt x="-2927" y="752856"/>
                  <a:pt x="121" y="822960"/>
                </a:cubicBezTo>
                <a:cubicBezTo>
                  <a:pt x="3169" y="893064"/>
                  <a:pt x="97657" y="996696"/>
                  <a:pt x="128137" y="1078992"/>
                </a:cubicBezTo>
                <a:cubicBezTo>
                  <a:pt x="158617" y="1161288"/>
                  <a:pt x="170809" y="1239012"/>
                  <a:pt x="183001" y="131673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5376672" y="291728"/>
            <a:ext cx="1353312" cy="753250"/>
          </a:xfrm>
          <a:custGeom>
            <a:avLst/>
            <a:gdLst>
              <a:gd name="connsiteX0" fmla="*/ 0 w 1353312"/>
              <a:gd name="connsiteY0" fmla="*/ 421504 h 753250"/>
              <a:gd name="connsiteX1" fmla="*/ 256032 w 1353312"/>
              <a:gd name="connsiteY1" fmla="*/ 750688 h 753250"/>
              <a:gd name="connsiteX2" fmla="*/ 603504 w 1353312"/>
              <a:gd name="connsiteY2" fmla="*/ 549520 h 753250"/>
              <a:gd name="connsiteX3" fmla="*/ 877824 w 1353312"/>
              <a:gd name="connsiteY3" fmla="*/ 110608 h 753250"/>
              <a:gd name="connsiteX4" fmla="*/ 1115568 w 1353312"/>
              <a:gd name="connsiteY4" fmla="*/ 880 h 753250"/>
              <a:gd name="connsiteX5" fmla="*/ 1353312 w 1353312"/>
              <a:gd name="connsiteY5" fmla="*/ 147184 h 7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312" h="753250">
                <a:moveTo>
                  <a:pt x="0" y="421504"/>
                </a:moveTo>
                <a:cubicBezTo>
                  <a:pt x="77724" y="575428"/>
                  <a:pt x="155448" y="729352"/>
                  <a:pt x="256032" y="750688"/>
                </a:cubicBezTo>
                <a:cubicBezTo>
                  <a:pt x="356616" y="772024"/>
                  <a:pt x="499872" y="656200"/>
                  <a:pt x="603504" y="549520"/>
                </a:cubicBezTo>
                <a:cubicBezTo>
                  <a:pt x="707136" y="442840"/>
                  <a:pt x="792480" y="202048"/>
                  <a:pt x="877824" y="110608"/>
                </a:cubicBezTo>
                <a:cubicBezTo>
                  <a:pt x="963168" y="19168"/>
                  <a:pt x="1036320" y="-5216"/>
                  <a:pt x="1115568" y="880"/>
                </a:cubicBezTo>
                <a:cubicBezTo>
                  <a:pt x="1194816" y="6976"/>
                  <a:pt x="1274064" y="77080"/>
                  <a:pt x="1353312" y="147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7277439" y="966971"/>
            <a:ext cx="1316736" cy="1793159"/>
          </a:xfrm>
          <a:custGeom>
            <a:avLst/>
            <a:gdLst>
              <a:gd name="connsiteX0" fmla="*/ 0 w 1316736"/>
              <a:gd name="connsiteY0" fmla="*/ 0 h 1793159"/>
              <a:gd name="connsiteX1" fmla="*/ 274320 w 1316736"/>
              <a:gd name="connsiteY1" fmla="*/ 146304 h 1793159"/>
              <a:gd name="connsiteX2" fmla="*/ 731520 w 1316736"/>
              <a:gd name="connsiteY2" fmla="*/ 146304 h 1793159"/>
              <a:gd name="connsiteX3" fmla="*/ 914400 w 1316736"/>
              <a:gd name="connsiteY3" fmla="*/ 274320 h 1793159"/>
              <a:gd name="connsiteX4" fmla="*/ 932688 w 1316736"/>
              <a:gd name="connsiteY4" fmla="*/ 530352 h 1793159"/>
              <a:gd name="connsiteX5" fmla="*/ 877824 w 1316736"/>
              <a:gd name="connsiteY5" fmla="*/ 786384 h 1793159"/>
              <a:gd name="connsiteX6" fmla="*/ 768096 w 1316736"/>
              <a:gd name="connsiteY6" fmla="*/ 969264 h 1793159"/>
              <a:gd name="connsiteX7" fmla="*/ 658368 w 1316736"/>
              <a:gd name="connsiteY7" fmla="*/ 1261872 h 1793159"/>
              <a:gd name="connsiteX8" fmla="*/ 749808 w 1316736"/>
              <a:gd name="connsiteY8" fmla="*/ 1627632 h 1793159"/>
              <a:gd name="connsiteX9" fmla="*/ 987552 w 1316736"/>
              <a:gd name="connsiteY9" fmla="*/ 1792224 h 1793159"/>
              <a:gd name="connsiteX10" fmla="*/ 1316736 w 1316736"/>
              <a:gd name="connsiteY10" fmla="*/ 1682496 h 17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736" h="1793159">
                <a:moveTo>
                  <a:pt x="0" y="0"/>
                </a:moveTo>
                <a:cubicBezTo>
                  <a:pt x="76200" y="60960"/>
                  <a:pt x="152400" y="121920"/>
                  <a:pt x="274320" y="146304"/>
                </a:cubicBezTo>
                <a:cubicBezTo>
                  <a:pt x="396240" y="170688"/>
                  <a:pt x="624840" y="124968"/>
                  <a:pt x="731520" y="146304"/>
                </a:cubicBezTo>
                <a:cubicBezTo>
                  <a:pt x="838200" y="167640"/>
                  <a:pt x="880872" y="210312"/>
                  <a:pt x="914400" y="274320"/>
                </a:cubicBezTo>
                <a:cubicBezTo>
                  <a:pt x="947928" y="338328"/>
                  <a:pt x="938784" y="445008"/>
                  <a:pt x="932688" y="530352"/>
                </a:cubicBezTo>
                <a:cubicBezTo>
                  <a:pt x="926592" y="615696"/>
                  <a:pt x="905256" y="713232"/>
                  <a:pt x="877824" y="786384"/>
                </a:cubicBezTo>
                <a:cubicBezTo>
                  <a:pt x="850392" y="859536"/>
                  <a:pt x="804672" y="890016"/>
                  <a:pt x="768096" y="969264"/>
                </a:cubicBezTo>
                <a:cubicBezTo>
                  <a:pt x="731520" y="1048512"/>
                  <a:pt x="661416" y="1152144"/>
                  <a:pt x="658368" y="1261872"/>
                </a:cubicBezTo>
                <a:cubicBezTo>
                  <a:pt x="655320" y="1371600"/>
                  <a:pt x="694944" y="1539240"/>
                  <a:pt x="749808" y="1627632"/>
                </a:cubicBezTo>
                <a:cubicBezTo>
                  <a:pt x="804672" y="1716024"/>
                  <a:pt x="893064" y="1783080"/>
                  <a:pt x="987552" y="1792224"/>
                </a:cubicBezTo>
                <a:cubicBezTo>
                  <a:pt x="1082040" y="1801368"/>
                  <a:pt x="1199388" y="1741932"/>
                  <a:pt x="1316736" y="168249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8228076" y="2706624"/>
            <a:ext cx="807540" cy="1522781"/>
          </a:xfrm>
          <a:custGeom>
            <a:avLst/>
            <a:gdLst>
              <a:gd name="connsiteX0" fmla="*/ 458724 w 807540"/>
              <a:gd name="connsiteY0" fmla="*/ 0 h 1522781"/>
              <a:gd name="connsiteX1" fmla="*/ 239268 w 807540"/>
              <a:gd name="connsiteY1" fmla="*/ 201168 h 1522781"/>
              <a:gd name="connsiteX2" fmla="*/ 74676 w 807540"/>
              <a:gd name="connsiteY2" fmla="*/ 310896 h 1522781"/>
              <a:gd name="connsiteX3" fmla="*/ 1524 w 807540"/>
              <a:gd name="connsiteY3" fmla="*/ 530352 h 1522781"/>
              <a:gd name="connsiteX4" fmla="*/ 38100 w 807540"/>
              <a:gd name="connsiteY4" fmla="*/ 731520 h 1522781"/>
              <a:gd name="connsiteX5" fmla="*/ 184404 w 807540"/>
              <a:gd name="connsiteY5" fmla="*/ 822960 h 1522781"/>
              <a:gd name="connsiteX6" fmla="*/ 440436 w 807540"/>
              <a:gd name="connsiteY6" fmla="*/ 896112 h 1522781"/>
              <a:gd name="connsiteX7" fmla="*/ 513588 w 807540"/>
              <a:gd name="connsiteY7" fmla="*/ 1207008 h 1522781"/>
              <a:gd name="connsiteX8" fmla="*/ 568452 w 807540"/>
              <a:gd name="connsiteY8" fmla="*/ 1499616 h 1522781"/>
              <a:gd name="connsiteX9" fmla="*/ 696468 w 807540"/>
              <a:gd name="connsiteY9" fmla="*/ 1481328 h 1522781"/>
              <a:gd name="connsiteX10" fmla="*/ 806196 w 807540"/>
              <a:gd name="connsiteY10" fmla="*/ 1298448 h 1522781"/>
              <a:gd name="connsiteX11" fmla="*/ 751332 w 807540"/>
              <a:gd name="connsiteY11" fmla="*/ 1097280 h 1522781"/>
              <a:gd name="connsiteX12" fmla="*/ 659892 w 807540"/>
              <a:gd name="connsiteY12" fmla="*/ 841248 h 152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540" h="1522781">
                <a:moveTo>
                  <a:pt x="458724" y="0"/>
                </a:moveTo>
                <a:cubicBezTo>
                  <a:pt x="381000" y="74676"/>
                  <a:pt x="303276" y="149352"/>
                  <a:pt x="239268" y="201168"/>
                </a:cubicBezTo>
                <a:cubicBezTo>
                  <a:pt x="175260" y="252984"/>
                  <a:pt x="114300" y="256032"/>
                  <a:pt x="74676" y="310896"/>
                </a:cubicBezTo>
                <a:cubicBezTo>
                  <a:pt x="35052" y="365760"/>
                  <a:pt x="7620" y="460248"/>
                  <a:pt x="1524" y="530352"/>
                </a:cubicBezTo>
                <a:cubicBezTo>
                  <a:pt x="-4572" y="600456"/>
                  <a:pt x="7620" y="682752"/>
                  <a:pt x="38100" y="731520"/>
                </a:cubicBezTo>
                <a:cubicBezTo>
                  <a:pt x="68580" y="780288"/>
                  <a:pt x="117348" y="795528"/>
                  <a:pt x="184404" y="822960"/>
                </a:cubicBezTo>
                <a:cubicBezTo>
                  <a:pt x="251460" y="850392"/>
                  <a:pt x="385572" y="832104"/>
                  <a:pt x="440436" y="896112"/>
                </a:cubicBezTo>
                <a:cubicBezTo>
                  <a:pt x="495300" y="960120"/>
                  <a:pt x="492252" y="1106424"/>
                  <a:pt x="513588" y="1207008"/>
                </a:cubicBezTo>
                <a:cubicBezTo>
                  <a:pt x="534924" y="1307592"/>
                  <a:pt x="537972" y="1453896"/>
                  <a:pt x="568452" y="1499616"/>
                </a:cubicBezTo>
                <a:cubicBezTo>
                  <a:pt x="598932" y="1545336"/>
                  <a:pt x="656844" y="1514856"/>
                  <a:pt x="696468" y="1481328"/>
                </a:cubicBezTo>
                <a:cubicBezTo>
                  <a:pt x="736092" y="1447800"/>
                  <a:pt x="797052" y="1362456"/>
                  <a:pt x="806196" y="1298448"/>
                </a:cubicBezTo>
                <a:cubicBezTo>
                  <a:pt x="815340" y="1234440"/>
                  <a:pt x="775716" y="1173480"/>
                  <a:pt x="751332" y="1097280"/>
                </a:cubicBezTo>
                <a:cubicBezTo>
                  <a:pt x="726948" y="1021080"/>
                  <a:pt x="693420" y="931164"/>
                  <a:pt x="659892" y="841248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80" y="5381550"/>
            <a:ext cx="2071004" cy="207100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9" y="5912904"/>
            <a:ext cx="1539650" cy="153965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75" y="5161367"/>
            <a:ext cx="1539650" cy="153965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08" y="5912904"/>
            <a:ext cx="945096" cy="945096"/>
          </a:xfrm>
          <a:prstGeom prst="rect">
            <a:avLst/>
          </a:prstGeom>
        </p:spPr>
      </p:pic>
      <p:sp>
        <p:nvSpPr>
          <p:cNvPr id="45" name="Полилиния 44"/>
          <p:cNvSpPr/>
          <p:nvPr/>
        </p:nvSpPr>
        <p:spPr>
          <a:xfrm>
            <a:off x="142591" y="4844210"/>
            <a:ext cx="1197580" cy="1804991"/>
          </a:xfrm>
          <a:custGeom>
            <a:avLst/>
            <a:gdLst>
              <a:gd name="connsiteX0" fmla="*/ 173452 w 1197580"/>
              <a:gd name="connsiteY0" fmla="*/ 0 h 1804991"/>
              <a:gd name="connsiteX1" fmla="*/ 429484 w 1197580"/>
              <a:gd name="connsiteY1" fmla="*/ 73152 h 1804991"/>
              <a:gd name="connsiteX2" fmla="*/ 776956 w 1197580"/>
              <a:gd name="connsiteY2" fmla="*/ 36576 h 1804991"/>
              <a:gd name="connsiteX3" fmla="*/ 923260 w 1197580"/>
              <a:gd name="connsiteY3" fmla="*/ 18288 h 1804991"/>
              <a:gd name="connsiteX4" fmla="*/ 1032988 w 1197580"/>
              <a:gd name="connsiteY4" fmla="*/ 109728 h 1804991"/>
              <a:gd name="connsiteX5" fmla="*/ 996412 w 1197580"/>
              <a:gd name="connsiteY5" fmla="*/ 310896 h 1804991"/>
              <a:gd name="connsiteX6" fmla="*/ 685516 w 1197580"/>
              <a:gd name="connsiteY6" fmla="*/ 475488 h 1804991"/>
              <a:gd name="connsiteX7" fmla="*/ 191740 w 1197580"/>
              <a:gd name="connsiteY7" fmla="*/ 713232 h 1804991"/>
              <a:gd name="connsiteX8" fmla="*/ 8860 w 1197580"/>
              <a:gd name="connsiteY8" fmla="*/ 914400 h 1804991"/>
              <a:gd name="connsiteX9" fmla="*/ 45436 w 1197580"/>
              <a:gd name="connsiteY9" fmla="*/ 1207008 h 1804991"/>
              <a:gd name="connsiteX10" fmla="*/ 191740 w 1197580"/>
              <a:gd name="connsiteY10" fmla="*/ 1481328 h 1804991"/>
              <a:gd name="connsiteX11" fmla="*/ 392908 w 1197580"/>
              <a:gd name="connsiteY11" fmla="*/ 1664208 h 1804991"/>
              <a:gd name="connsiteX12" fmla="*/ 612364 w 1197580"/>
              <a:gd name="connsiteY12" fmla="*/ 1737360 h 1804991"/>
              <a:gd name="connsiteX13" fmla="*/ 1069564 w 1197580"/>
              <a:gd name="connsiteY13" fmla="*/ 1792224 h 1804991"/>
              <a:gd name="connsiteX14" fmla="*/ 1032988 w 1197580"/>
              <a:gd name="connsiteY14" fmla="*/ 1481328 h 1804991"/>
              <a:gd name="connsiteX15" fmla="*/ 667228 w 1197580"/>
              <a:gd name="connsiteY15" fmla="*/ 1243584 h 1804991"/>
              <a:gd name="connsiteX16" fmla="*/ 319756 w 1197580"/>
              <a:gd name="connsiteY16" fmla="*/ 1170432 h 1804991"/>
              <a:gd name="connsiteX17" fmla="*/ 319756 w 1197580"/>
              <a:gd name="connsiteY17" fmla="*/ 1353312 h 1804991"/>
              <a:gd name="connsiteX18" fmla="*/ 648940 w 1197580"/>
              <a:gd name="connsiteY18" fmla="*/ 1517904 h 1804991"/>
              <a:gd name="connsiteX19" fmla="*/ 831820 w 1197580"/>
              <a:gd name="connsiteY19" fmla="*/ 1517904 h 1804991"/>
              <a:gd name="connsiteX20" fmla="*/ 1197580 w 1197580"/>
              <a:gd name="connsiteY20" fmla="*/ 1444752 h 180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97580" h="1804991">
                <a:moveTo>
                  <a:pt x="173452" y="0"/>
                </a:moveTo>
                <a:cubicBezTo>
                  <a:pt x="251176" y="33528"/>
                  <a:pt x="328900" y="67056"/>
                  <a:pt x="429484" y="73152"/>
                </a:cubicBezTo>
                <a:cubicBezTo>
                  <a:pt x="530068" y="79248"/>
                  <a:pt x="694660" y="45720"/>
                  <a:pt x="776956" y="36576"/>
                </a:cubicBezTo>
                <a:cubicBezTo>
                  <a:pt x="859252" y="27432"/>
                  <a:pt x="880588" y="6096"/>
                  <a:pt x="923260" y="18288"/>
                </a:cubicBezTo>
                <a:cubicBezTo>
                  <a:pt x="965932" y="30480"/>
                  <a:pt x="1020796" y="60960"/>
                  <a:pt x="1032988" y="109728"/>
                </a:cubicBezTo>
                <a:cubicBezTo>
                  <a:pt x="1045180" y="158496"/>
                  <a:pt x="1054324" y="249936"/>
                  <a:pt x="996412" y="310896"/>
                </a:cubicBezTo>
                <a:cubicBezTo>
                  <a:pt x="938500" y="371856"/>
                  <a:pt x="819628" y="408432"/>
                  <a:pt x="685516" y="475488"/>
                </a:cubicBezTo>
                <a:cubicBezTo>
                  <a:pt x="551404" y="542544"/>
                  <a:pt x="304516" y="640080"/>
                  <a:pt x="191740" y="713232"/>
                </a:cubicBezTo>
                <a:cubicBezTo>
                  <a:pt x="78964" y="786384"/>
                  <a:pt x="33244" y="832104"/>
                  <a:pt x="8860" y="914400"/>
                </a:cubicBezTo>
                <a:cubicBezTo>
                  <a:pt x="-15524" y="996696"/>
                  <a:pt x="14956" y="1112520"/>
                  <a:pt x="45436" y="1207008"/>
                </a:cubicBezTo>
                <a:cubicBezTo>
                  <a:pt x="75916" y="1301496"/>
                  <a:pt x="133828" y="1405128"/>
                  <a:pt x="191740" y="1481328"/>
                </a:cubicBezTo>
                <a:cubicBezTo>
                  <a:pt x="249652" y="1557528"/>
                  <a:pt x="322804" y="1621536"/>
                  <a:pt x="392908" y="1664208"/>
                </a:cubicBezTo>
                <a:cubicBezTo>
                  <a:pt x="463012" y="1706880"/>
                  <a:pt x="499588" y="1716024"/>
                  <a:pt x="612364" y="1737360"/>
                </a:cubicBezTo>
                <a:cubicBezTo>
                  <a:pt x="725140" y="1758696"/>
                  <a:pt x="999460" y="1834896"/>
                  <a:pt x="1069564" y="1792224"/>
                </a:cubicBezTo>
                <a:cubicBezTo>
                  <a:pt x="1139668" y="1749552"/>
                  <a:pt x="1100044" y="1572768"/>
                  <a:pt x="1032988" y="1481328"/>
                </a:cubicBezTo>
                <a:cubicBezTo>
                  <a:pt x="965932" y="1389888"/>
                  <a:pt x="786100" y="1295400"/>
                  <a:pt x="667228" y="1243584"/>
                </a:cubicBezTo>
                <a:cubicBezTo>
                  <a:pt x="548356" y="1191768"/>
                  <a:pt x="377668" y="1152144"/>
                  <a:pt x="319756" y="1170432"/>
                </a:cubicBezTo>
                <a:cubicBezTo>
                  <a:pt x="261844" y="1188720"/>
                  <a:pt x="264892" y="1295400"/>
                  <a:pt x="319756" y="1353312"/>
                </a:cubicBezTo>
                <a:cubicBezTo>
                  <a:pt x="374620" y="1411224"/>
                  <a:pt x="563596" y="1490472"/>
                  <a:pt x="648940" y="1517904"/>
                </a:cubicBezTo>
                <a:cubicBezTo>
                  <a:pt x="734284" y="1545336"/>
                  <a:pt x="740380" y="1530096"/>
                  <a:pt x="831820" y="1517904"/>
                </a:cubicBezTo>
                <a:cubicBezTo>
                  <a:pt x="923260" y="1505712"/>
                  <a:pt x="1060420" y="1475232"/>
                  <a:pt x="1197580" y="1444752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2461706" y="5428783"/>
            <a:ext cx="1536192" cy="1232275"/>
          </a:xfrm>
          <a:custGeom>
            <a:avLst/>
            <a:gdLst>
              <a:gd name="connsiteX0" fmla="*/ 0 w 1536192"/>
              <a:gd name="connsiteY0" fmla="*/ 1011886 h 1232275"/>
              <a:gd name="connsiteX1" fmla="*/ 182880 w 1536192"/>
              <a:gd name="connsiteY1" fmla="*/ 1176478 h 1232275"/>
              <a:gd name="connsiteX2" fmla="*/ 420624 w 1536192"/>
              <a:gd name="connsiteY2" fmla="*/ 1231342 h 1232275"/>
              <a:gd name="connsiteX3" fmla="*/ 768096 w 1536192"/>
              <a:gd name="connsiteY3" fmla="*/ 1139902 h 1232275"/>
              <a:gd name="connsiteX4" fmla="*/ 859536 w 1536192"/>
              <a:gd name="connsiteY4" fmla="*/ 755854 h 1232275"/>
              <a:gd name="connsiteX5" fmla="*/ 713232 w 1536192"/>
              <a:gd name="connsiteY5" fmla="*/ 627838 h 1232275"/>
              <a:gd name="connsiteX6" fmla="*/ 530352 w 1536192"/>
              <a:gd name="connsiteY6" fmla="*/ 609550 h 1232275"/>
              <a:gd name="connsiteX7" fmla="*/ 402336 w 1536192"/>
              <a:gd name="connsiteY7" fmla="*/ 792430 h 1232275"/>
              <a:gd name="connsiteX8" fmla="*/ 420624 w 1536192"/>
              <a:gd name="connsiteY8" fmla="*/ 938734 h 1232275"/>
              <a:gd name="connsiteX9" fmla="*/ 621792 w 1536192"/>
              <a:gd name="connsiteY9" fmla="*/ 1066750 h 1232275"/>
              <a:gd name="connsiteX10" fmla="*/ 896112 w 1536192"/>
              <a:gd name="connsiteY10" fmla="*/ 1121614 h 1232275"/>
              <a:gd name="connsiteX11" fmla="*/ 1133856 w 1536192"/>
              <a:gd name="connsiteY11" fmla="*/ 938734 h 1232275"/>
              <a:gd name="connsiteX12" fmla="*/ 1280160 w 1536192"/>
              <a:gd name="connsiteY12" fmla="*/ 554686 h 1232275"/>
              <a:gd name="connsiteX13" fmla="*/ 1335024 w 1536192"/>
              <a:gd name="connsiteY13" fmla="*/ 390094 h 1232275"/>
              <a:gd name="connsiteX14" fmla="*/ 1316736 w 1536192"/>
              <a:gd name="connsiteY14" fmla="*/ 262078 h 1232275"/>
              <a:gd name="connsiteX15" fmla="*/ 1261872 w 1536192"/>
              <a:gd name="connsiteY15" fmla="*/ 24334 h 1232275"/>
              <a:gd name="connsiteX16" fmla="*/ 1115568 w 1536192"/>
              <a:gd name="connsiteY16" fmla="*/ 24334 h 1232275"/>
              <a:gd name="connsiteX17" fmla="*/ 1042416 w 1536192"/>
              <a:gd name="connsiteY17" fmla="*/ 170638 h 1232275"/>
              <a:gd name="connsiteX18" fmla="*/ 1097280 w 1536192"/>
              <a:gd name="connsiteY18" fmla="*/ 518110 h 1232275"/>
              <a:gd name="connsiteX19" fmla="*/ 1280160 w 1536192"/>
              <a:gd name="connsiteY19" fmla="*/ 682702 h 1232275"/>
              <a:gd name="connsiteX20" fmla="*/ 1536192 w 1536192"/>
              <a:gd name="connsiteY20" fmla="*/ 883870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36192" h="1232275">
                <a:moveTo>
                  <a:pt x="0" y="1011886"/>
                </a:moveTo>
                <a:cubicBezTo>
                  <a:pt x="56388" y="1075894"/>
                  <a:pt x="112776" y="1139902"/>
                  <a:pt x="182880" y="1176478"/>
                </a:cubicBezTo>
                <a:cubicBezTo>
                  <a:pt x="252984" y="1213054"/>
                  <a:pt x="323088" y="1237438"/>
                  <a:pt x="420624" y="1231342"/>
                </a:cubicBezTo>
                <a:cubicBezTo>
                  <a:pt x="518160" y="1225246"/>
                  <a:pt x="694944" y="1219150"/>
                  <a:pt x="768096" y="1139902"/>
                </a:cubicBezTo>
                <a:cubicBezTo>
                  <a:pt x="841248" y="1060654"/>
                  <a:pt x="868680" y="841198"/>
                  <a:pt x="859536" y="755854"/>
                </a:cubicBezTo>
                <a:cubicBezTo>
                  <a:pt x="850392" y="670510"/>
                  <a:pt x="768096" y="652222"/>
                  <a:pt x="713232" y="627838"/>
                </a:cubicBezTo>
                <a:cubicBezTo>
                  <a:pt x="658368" y="603454"/>
                  <a:pt x="582168" y="582118"/>
                  <a:pt x="530352" y="609550"/>
                </a:cubicBezTo>
                <a:cubicBezTo>
                  <a:pt x="478536" y="636982"/>
                  <a:pt x="420624" y="737566"/>
                  <a:pt x="402336" y="792430"/>
                </a:cubicBezTo>
                <a:cubicBezTo>
                  <a:pt x="384048" y="847294"/>
                  <a:pt x="384048" y="893014"/>
                  <a:pt x="420624" y="938734"/>
                </a:cubicBezTo>
                <a:cubicBezTo>
                  <a:pt x="457200" y="984454"/>
                  <a:pt x="542544" y="1036270"/>
                  <a:pt x="621792" y="1066750"/>
                </a:cubicBezTo>
                <a:cubicBezTo>
                  <a:pt x="701040" y="1097230"/>
                  <a:pt x="810768" y="1142950"/>
                  <a:pt x="896112" y="1121614"/>
                </a:cubicBezTo>
                <a:cubicBezTo>
                  <a:pt x="981456" y="1100278"/>
                  <a:pt x="1069848" y="1033222"/>
                  <a:pt x="1133856" y="938734"/>
                </a:cubicBezTo>
                <a:cubicBezTo>
                  <a:pt x="1197864" y="844246"/>
                  <a:pt x="1246632" y="646126"/>
                  <a:pt x="1280160" y="554686"/>
                </a:cubicBezTo>
                <a:cubicBezTo>
                  <a:pt x="1313688" y="463246"/>
                  <a:pt x="1328928" y="438862"/>
                  <a:pt x="1335024" y="390094"/>
                </a:cubicBezTo>
                <a:cubicBezTo>
                  <a:pt x="1341120" y="341326"/>
                  <a:pt x="1328928" y="323038"/>
                  <a:pt x="1316736" y="262078"/>
                </a:cubicBezTo>
                <a:cubicBezTo>
                  <a:pt x="1304544" y="201118"/>
                  <a:pt x="1295400" y="63958"/>
                  <a:pt x="1261872" y="24334"/>
                </a:cubicBezTo>
                <a:cubicBezTo>
                  <a:pt x="1228344" y="-15290"/>
                  <a:pt x="1152144" y="-50"/>
                  <a:pt x="1115568" y="24334"/>
                </a:cubicBezTo>
                <a:cubicBezTo>
                  <a:pt x="1078992" y="48718"/>
                  <a:pt x="1045464" y="88342"/>
                  <a:pt x="1042416" y="170638"/>
                </a:cubicBezTo>
                <a:cubicBezTo>
                  <a:pt x="1039368" y="252934"/>
                  <a:pt x="1057656" y="432766"/>
                  <a:pt x="1097280" y="518110"/>
                </a:cubicBezTo>
                <a:cubicBezTo>
                  <a:pt x="1136904" y="603454"/>
                  <a:pt x="1207008" y="621742"/>
                  <a:pt x="1280160" y="682702"/>
                </a:cubicBezTo>
                <a:cubicBezTo>
                  <a:pt x="1353312" y="743662"/>
                  <a:pt x="1444752" y="813766"/>
                  <a:pt x="1536192" y="883870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4846320" y="5628000"/>
            <a:ext cx="1671103" cy="772800"/>
          </a:xfrm>
          <a:custGeom>
            <a:avLst/>
            <a:gdLst>
              <a:gd name="connsiteX0" fmla="*/ 0 w 1671103"/>
              <a:gd name="connsiteY0" fmla="*/ 772800 h 772800"/>
              <a:gd name="connsiteX1" fmla="*/ 219456 w 1671103"/>
              <a:gd name="connsiteY1" fmla="*/ 754512 h 772800"/>
              <a:gd name="connsiteX2" fmla="*/ 457200 w 1671103"/>
              <a:gd name="connsiteY2" fmla="*/ 663072 h 772800"/>
              <a:gd name="connsiteX3" fmla="*/ 749808 w 1671103"/>
              <a:gd name="connsiteY3" fmla="*/ 352176 h 772800"/>
              <a:gd name="connsiteX4" fmla="*/ 1024128 w 1671103"/>
              <a:gd name="connsiteY4" fmla="*/ 96144 h 772800"/>
              <a:gd name="connsiteX5" fmla="*/ 1243584 w 1671103"/>
              <a:gd name="connsiteY5" fmla="*/ 4704 h 772800"/>
              <a:gd name="connsiteX6" fmla="*/ 1627632 w 1671103"/>
              <a:gd name="connsiteY6" fmla="*/ 224160 h 772800"/>
              <a:gd name="connsiteX7" fmla="*/ 1645920 w 1671103"/>
              <a:gd name="connsiteY7" fmla="*/ 279024 h 7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1103" h="772800">
                <a:moveTo>
                  <a:pt x="0" y="772800"/>
                </a:moveTo>
                <a:cubicBezTo>
                  <a:pt x="71628" y="772800"/>
                  <a:pt x="143256" y="772800"/>
                  <a:pt x="219456" y="754512"/>
                </a:cubicBezTo>
                <a:cubicBezTo>
                  <a:pt x="295656" y="736224"/>
                  <a:pt x="368808" y="730128"/>
                  <a:pt x="457200" y="663072"/>
                </a:cubicBezTo>
                <a:cubicBezTo>
                  <a:pt x="545592" y="596016"/>
                  <a:pt x="655320" y="446664"/>
                  <a:pt x="749808" y="352176"/>
                </a:cubicBezTo>
                <a:cubicBezTo>
                  <a:pt x="844296" y="257688"/>
                  <a:pt x="941832" y="154056"/>
                  <a:pt x="1024128" y="96144"/>
                </a:cubicBezTo>
                <a:cubicBezTo>
                  <a:pt x="1106424" y="38232"/>
                  <a:pt x="1143000" y="-16632"/>
                  <a:pt x="1243584" y="4704"/>
                </a:cubicBezTo>
                <a:cubicBezTo>
                  <a:pt x="1344168" y="26040"/>
                  <a:pt x="1560576" y="178440"/>
                  <a:pt x="1627632" y="224160"/>
                </a:cubicBezTo>
                <a:cubicBezTo>
                  <a:pt x="1694688" y="269880"/>
                  <a:pt x="1670304" y="274452"/>
                  <a:pt x="1645920" y="27902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7260336" y="5157064"/>
            <a:ext cx="1627632" cy="1536344"/>
          </a:xfrm>
          <a:custGeom>
            <a:avLst/>
            <a:gdLst>
              <a:gd name="connsiteX0" fmla="*/ 0 w 1627632"/>
              <a:gd name="connsiteY0" fmla="*/ 1536344 h 1536344"/>
              <a:gd name="connsiteX1" fmla="*/ 201168 w 1627632"/>
              <a:gd name="connsiteY1" fmla="*/ 1463192 h 1536344"/>
              <a:gd name="connsiteX2" fmla="*/ 292608 w 1627632"/>
              <a:gd name="connsiteY2" fmla="*/ 1225448 h 1536344"/>
              <a:gd name="connsiteX3" fmla="*/ 402336 w 1627632"/>
              <a:gd name="connsiteY3" fmla="*/ 749960 h 1536344"/>
              <a:gd name="connsiteX4" fmla="*/ 530352 w 1627632"/>
              <a:gd name="connsiteY4" fmla="*/ 365912 h 1536344"/>
              <a:gd name="connsiteX5" fmla="*/ 877824 w 1627632"/>
              <a:gd name="connsiteY5" fmla="*/ 55016 h 1536344"/>
              <a:gd name="connsiteX6" fmla="*/ 1298448 w 1627632"/>
              <a:gd name="connsiteY6" fmla="*/ 18440 h 1536344"/>
              <a:gd name="connsiteX7" fmla="*/ 1627632 w 1627632"/>
              <a:gd name="connsiteY7" fmla="*/ 256184 h 153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7632" h="1536344">
                <a:moveTo>
                  <a:pt x="0" y="1536344"/>
                </a:moveTo>
                <a:cubicBezTo>
                  <a:pt x="76200" y="1525676"/>
                  <a:pt x="152400" y="1515008"/>
                  <a:pt x="201168" y="1463192"/>
                </a:cubicBezTo>
                <a:cubicBezTo>
                  <a:pt x="249936" y="1411376"/>
                  <a:pt x="259080" y="1344320"/>
                  <a:pt x="292608" y="1225448"/>
                </a:cubicBezTo>
                <a:cubicBezTo>
                  <a:pt x="326136" y="1106576"/>
                  <a:pt x="362712" y="893216"/>
                  <a:pt x="402336" y="749960"/>
                </a:cubicBezTo>
                <a:cubicBezTo>
                  <a:pt x="441960" y="606704"/>
                  <a:pt x="451104" y="481736"/>
                  <a:pt x="530352" y="365912"/>
                </a:cubicBezTo>
                <a:cubicBezTo>
                  <a:pt x="609600" y="250088"/>
                  <a:pt x="749808" y="112928"/>
                  <a:pt x="877824" y="55016"/>
                </a:cubicBezTo>
                <a:cubicBezTo>
                  <a:pt x="1005840" y="-2896"/>
                  <a:pt x="1173480" y="-15088"/>
                  <a:pt x="1298448" y="18440"/>
                </a:cubicBezTo>
                <a:cubicBezTo>
                  <a:pt x="1423416" y="51968"/>
                  <a:pt x="1525524" y="154076"/>
                  <a:pt x="1627632" y="256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5" y="1260048"/>
            <a:ext cx="7720986" cy="5142176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41" y="-1519518"/>
            <a:ext cx="9314741" cy="5242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0" y="1274619"/>
            <a:ext cx="7734823" cy="51539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6" y="1261531"/>
            <a:ext cx="7743447" cy="5162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3" y="1236962"/>
            <a:ext cx="7744657" cy="5186867"/>
          </a:xfrm>
          <a:prstGeom prst="rect">
            <a:avLst/>
          </a:prstGeom>
        </p:spPr>
      </p:pic>
      <p:pic>
        <p:nvPicPr>
          <p:cNvPr id="4098" name="Picture 2" descr="Картинки по запросу дом музей шишков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4" y="1214968"/>
            <a:ext cx="7764264" cy="52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дом с жар птицами томск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9" y="1210688"/>
            <a:ext cx="7751862" cy="526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томск деревянное зодчество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0" y="1210688"/>
            <a:ext cx="7759357" cy="52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623626/v623626822/18d28/3UOB1FdBYXY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9" y="1220991"/>
            <a:ext cx="7724493" cy="526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p.userapi.com/c623824/v623824354/13549/YWb0966Cyuk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6" y="1206592"/>
            <a:ext cx="7785062" cy="52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p.userapi.com/c624228/v624228132/c651/QTLNq_zkL4A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061" y="1193614"/>
            <a:ext cx="3640013" cy="53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p.userapi.com/c624228/v624228132/c624/FlyuDi5-hTo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0" y="1206016"/>
            <a:ext cx="3710947" cy="52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тгу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9" y="1509618"/>
            <a:ext cx="7836384" cy="41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543100/v543100822/989e/u9oWAGUJ56Q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63" y="1187933"/>
            <a:ext cx="7871700" cy="54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артинки по запросу гербовая площадь томск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56" y="1195158"/>
            <a:ext cx="7903558" cy="53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ятиугольник 1"/>
          <p:cNvSpPr/>
          <p:nvPr/>
        </p:nvSpPr>
        <p:spPr>
          <a:xfrm flipH="1">
            <a:off x="5237980" y="5474861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i="1" dirty="0" smtClean="0">
                <a:solidFill>
                  <a:schemeClr val="bg1"/>
                </a:solidFill>
              </a:rPr>
              <a:t>Часовня </a:t>
            </a:r>
            <a:r>
              <a:rPr lang="ru-RU" sz="1100" i="1" dirty="0" err="1">
                <a:solidFill>
                  <a:schemeClr val="bg1"/>
                </a:solidFill>
              </a:rPr>
              <a:t>Семилуженского</a:t>
            </a:r>
            <a:r>
              <a:rPr lang="ru-RU" sz="1100" i="1" dirty="0">
                <a:solidFill>
                  <a:schemeClr val="bg1"/>
                </a:solidFill>
              </a:rPr>
              <a:t> острога, на месте</a:t>
            </a:r>
            <a:br>
              <a:rPr lang="ru-RU" sz="1100" i="1" dirty="0">
                <a:solidFill>
                  <a:schemeClr val="bg1"/>
                </a:solidFill>
              </a:rPr>
            </a:br>
            <a:r>
              <a:rPr lang="ru-RU" sz="1100" i="1" dirty="0">
                <a:solidFill>
                  <a:schemeClr val="bg1"/>
                </a:solidFill>
              </a:rPr>
              <a:t> которой в 1702 произошло явление </a:t>
            </a:r>
            <a:br>
              <a:rPr lang="ru-RU" sz="1100" i="1" dirty="0">
                <a:solidFill>
                  <a:schemeClr val="bg1"/>
                </a:solidFill>
              </a:rPr>
            </a:br>
            <a:r>
              <a:rPr lang="ru-RU" sz="1100" i="1" dirty="0">
                <a:solidFill>
                  <a:schemeClr val="bg1"/>
                </a:solidFill>
              </a:rPr>
              <a:t>Николая Угодника</a:t>
            </a:r>
            <a:endParaRPr lang="ru-RU" sz="1100" i="1" dirty="0"/>
          </a:p>
        </p:txBody>
      </p:sp>
      <p:sp>
        <p:nvSpPr>
          <p:cNvPr id="49" name="Пятиугольник 48"/>
          <p:cNvSpPr/>
          <p:nvPr/>
        </p:nvSpPr>
        <p:spPr>
          <a:xfrm flipH="1">
            <a:off x="5261434" y="5483046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i="1" dirty="0" smtClean="0">
                <a:solidFill>
                  <a:schemeClr val="bg1"/>
                </a:solidFill>
              </a:rPr>
              <a:t>Воевода острога Встречает гостей!</a:t>
            </a:r>
            <a:br>
              <a:rPr lang="ru-RU" sz="1100" i="1" dirty="0" smtClean="0">
                <a:solidFill>
                  <a:schemeClr val="bg1"/>
                </a:solidFill>
              </a:rPr>
            </a:br>
            <a:r>
              <a:rPr lang="ru-RU" sz="1100" i="1" dirty="0" smtClean="0">
                <a:solidFill>
                  <a:schemeClr val="bg1"/>
                </a:solidFill>
              </a:rPr>
              <a:t>Острог выстроен его руками без единого гвоздя!</a:t>
            </a:r>
            <a:endParaRPr lang="ru-RU" sz="1100" i="1" dirty="0"/>
          </a:p>
        </p:txBody>
      </p:sp>
      <p:sp>
        <p:nvSpPr>
          <p:cNvPr id="50" name="Пятиугольник 49"/>
          <p:cNvSpPr/>
          <p:nvPr/>
        </p:nvSpPr>
        <p:spPr>
          <a:xfrm flipH="1">
            <a:off x="5261434" y="5468305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i="1" dirty="0" smtClean="0">
                <a:solidFill>
                  <a:schemeClr val="bg1"/>
                </a:solidFill>
              </a:rPr>
              <a:t>Колокольная башни острога. </a:t>
            </a:r>
            <a:br>
              <a:rPr lang="ru-RU" sz="1100" i="1" dirty="0" smtClean="0">
                <a:solidFill>
                  <a:schemeClr val="bg1"/>
                </a:solidFill>
              </a:rPr>
            </a:br>
            <a:r>
              <a:rPr lang="ru-RU" sz="1100" i="1" dirty="0" smtClean="0">
                <a:solidFill>
                  <a:schemeClr val="bg1"/>
                </a:solidFill>
              </a:rPr>
              <a:t>Любой желающий может позвонить в колокол!</a:t>
            </a:r>
            <a:endParaRPr lang="ru-RU" sz="1100" i="1" dirty="0"/>
          </a:p>
        </p:txBody>
      </p:sp>
      <p:sp>
        <p:nvSpPr>
          <p:cNvPr id="51" name="Пятиугольник 50"/>
          <p:cNvSpPr/>
          <p:nvPr/>
        </p:nvSpPr>
        <p:spPr>
          <a:xfrm flipH="1">
            <a:off x="5264921" y="5473437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i="1" dirty="0" smtClean="0">
                <a:solidFill>
                  <a:schemeClr val="bg1"/>
                </a:solidFill>
              </a:rPr>
              <a:t>Мастер-класс по кузнечному мастерству.</a:t>
            </a:r>
            <a:br>
              <a:rPr lang="ru-RU" sz="1100" i="1" dirty="0" smtClean="0">
                <a:solidFill>
                  <a:schemeClr val="bg1"/>
                </a:solidFill>
              </a:rPr>
            </a:br>
            <a:r>
              <a:rPr lang="ru-RU" sz="1100" i="1" dirty="0" smtClean="0">
                <a:solidFill>
                  <a:schemeClr val="bg1"/>
                </a:solidFill>
              </a:rPr>
              <a:t>Каждый турист может ударить молотком</a:t>
            </a:r>
            <a:br>
              <a:rPr lang="ru-RU" sz="1100" i="1" dirty="0" smtClean="0">
                <a:solidFill>
                  <a:schemeClr val="bg1"/>
                </a:solidFill>
              </a:rPr>
            </a:br>
            <a:r>
              <a:rPr lang="ru-RU" sz="1100" i="1" dirty="0" smtClean="0">
                <a:solidFill>
                  <a:schemeClr val="bg1"/>
                </a:solidFill>
              </a:rPr>
              <a:t>по наковальне и создать произведение </a:t>
            </a:r>
            <a:r>
              <a:rPr lang="ru-RU" sz="1100" i="1" dirty="0" err="1" smtClean="0">
                <a:solidFill>
                  <a:schemeClr val="bg1"/>
                </a:solidFill>
              </a:rPr>
              <a:t>искусситва</a:t>
            </a:r>
            <a:r>
              <a:rPr lang="ru-RU" sz="1100" i="1" dirty="0" smtClean="0">
                <a:solidFill>
                  <a:schemeClr val="bg1"/>
                </a:solidFill>
              </a:rPr>
              <a:t>!</a:t>
            </a:r>
            <a:endParaRPr lang="ru-RU" sz="1100" i="1" dirty="0"/>
          </a:p>
        </p:txBody>
      </p:sp>
      <p:sp>
        <p:nvSpPr>
          <p:cNvPr id="52" name="Пятиугольник 51"/>
          <p:cNvSpPr/>
          <p:nvPr/>
        </p:nvSpPr>
        <p:spPr>
          <a:xfrm>
            <a:off x="-29320" y="1503854"/>
            <a:ext cx="3361263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chemeClr val="bg1"/>
                </a:solidFill>
              </a:rPr>
              <a:t>Выездная интерактивная экскурсия </a:t>
            </a:r>
            <a:br>
              <a:rPr lang="ru-RU" sz="1400" b="1" i="1" dirty="0" smtClean="0">
                <a:solidFill>
                  <a:schemeClr val="bg1"/>
                </a:solidFill>
              </a:rPr>
            </a:br>
            <a:r>
              <a:rPr lang="ru-RU" sz="1400" b="1" i="1" dirty="0" smtClean="0">
                <a:solidFill>
                  <a:schemeClr val="bg1"/>
                </a:solidFill>
              </a:rPr>
              <a:t>«В гостях у Воеводы!»</a:t>
            </a:r>
            <a:endParaRPr lang="ru-RU" sz="1400" b="1" i="1" dirty="0"/>
          </a:p>
        </p:txBody>
      </p:sp>
      <p:sp>
        <p:nvSpPr>
          <p:cNvPr id="54" name="Пятиугольник 53"/>
          <p:cNvSpPr/>
          <p:nvPr/>
        </p:nvSpPr>
        <p:spPr>
          <a:xfrm>
            <a:off x="-21014" y="1526730"/>
            <a:ext cx="3361263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chemeClr val="bg1"/>
                </a:solidFill>
              </a:rPr>
              <a:t>Обзорная городская экскурсия</a:t>
            </a:r>
            <a:br>
              <a:rPr lang="ru-RU" sz="1400" b="1" i="1" dirty="0" smtClean="0">
                <a:solidFill>
                  <a:schemeClr val="bg1"/>
                </a:solidFill>
              </a:rPr>
            </a:br>
            <a:r>
              <a:rPr lang="ru-RU" sz="1400" b="1" i="1" dirty="0" smtClean="0">
                <a:solidFill>
                  <a:schemeClr val="bg1"/>
                </a:solidFill>
              </a:rPr>
              <a:t>«Старый-Новый Томск»</a:t>
            </a:r>
            <a:endParaRPr lang="ru-RU" sz="1400" b="1" i="1" dirty="0"/>
          </a:p>
        </p:txBody>
      </p:sp>
      <p:sp>
        <p:nvSpPr>
          <p:cNvPr id="55" name="Пятиугольник 54"/>
          <p:cNvSpPr/>
          <p:nvPr/>
        </p:nvSpPr>
        <p:spPr>
          <a:xfrm flipH="1">
            <a:off x="5270322" y="5497697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i="1" dirty="0" smtClean="0"/>
              <a:t>Дом-Музей советского </a:t>
            </a:r>
            <a:r>
              <a:rPr lang="ru-RU" sz="1300" i="1" dirty="0" err="1" smtClean="0"/>
              <a:t>пистаеля-реаиста</a:t>
            </a:r>
            <a:r>
              <a:rPr lang="ru-RU" sz="1300" i="1" dirty="0" smtClean="0"/>
              <a:t> </a:t>
            </a:r>
            <a:br>
              <a:rPr lang="ru-RU" sz="1300" i="1" dirty="0" smtClean="0"/>
            </a:br>
            <a:r>
              <a:rPr lang="ru-RU" sz="1300" i="1" dirty="0" smtClean="0"/>
              <a:t>В</a:t>
            </a:r>
            <a:r>
              <a:rPr lang="ru-RU" sz="1300" i="1" dirty="0"/>
              <a:t>. Я. </a:t>
            </a:r>
            <a:r>
              <a:rPr lang="ru-RU" sz="1300" i="1" dirty="0" smtClean="0"/>
              <a:t>Шишкова, прожившего в Томске 20 лет</a:t>
            </a:r>
            <a:endParaRPr lang="ru-RU" sz="1300" i="1" dirty="0"/>
          </a:p>
        </p:txBody>
      </p:sp>
      <p:sp>
        <p:nvSpPr>
          <p:cNvPr id="56" name="Пятиугольник 55"/>
          <p:cNvSpPr/>
          <p:nvPr/>
        </p:nvSpPr>
        <p:spPr>
          <a:xfrm flipH="1">
            <a:off x="5258096" y="5486525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Деревянное зодчество Томска – </a:t>
            </a:r>
            <a:br>
              <a:rPr lang="ru-RU" sz="1200" i="1" dirty="0" smtClean="0"/>
            </a:br>
            <a:r>
              <a:rPr lang="ru-RU" sz="1200" i="1" dirty="0" smtClean="0"/>
              <a:t>визитная карточка города. </a:t>
            </a:r>
            <a:br>
              <a:rPr lang="ru-RU" sz="1200" i="1" dirty="0" smtClean="0"/>
            </a:br>
            <a:r>
              <a:rPr lang="ru-RU" sz="1200" i="1" dirty="0" smtClean="0"/>
              <a:t>  Дом с </a:t>
            </a:r>
            <a:r>
              <a:rPr lang="ru-RU" sz="1200" i="1" dirty="0" err="1" smtClean="0"/>
              <a:t>Жарптицами</a:t>
            </a:r>
            <a:endParaRPr lang="ru-RU" sz="1200" i="1" dirty="0"/>
          </a:p>
        </p:txBody>
      </p:sp>
      <p:sp>
        <p:nvSpPr>
          <p:cNvPr id="57" name="Пятиугольник 56"/>
          <p:cNvSpPr/>
          <p:nvPr/>
        </p:nvSpPr>
        <p:spPr>
          <a:xfrm flipH="1">
            <a:off x="5293832" y="5483239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«Изумрудный дворец» (дом  инженера С. Хомича),</a:t>
            </a:r>
            <a:br>
              <a:rPr lang="ru-RU" sz="1200" i="1" dirty="0" smtClean="0"/>
            </a:br>
            <a:r>
              <a:rPr lang="ru-RU" sz="1200" i="1" dirty="0" smtClean="0"/>
              <a:t> памятник архитектуры</a:t>
            </a:r>
            <a:endParaRPr lang="ru-RU" sz="1200" i="1" dirty="0"/>
          </a:p>
        </p:txBody>
      </p:sp>
      <p:sp>
        <p:nvSpPr>
          <p:cNvPr id="58" name="Пятиугольник 57"/>
          <p:cNvSpPr/>
          <p:nvPr/>
        </p:nvSpPr>
        <p:spPr>
          <a:xfrm flipH="1">
            <a:off x="5305255" y="5506627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Губернаторский квартал. Зимний пейзаж </a:t>
            </a:r>
            <a:br>
              <a:rPr lang="ru-RU" sz="1200" i="1" dirty="0" smtClean="0"/>
            </a:br>
            <a:r>
              <a:rPr lang="ru-RU" sz="1200" i="1" dirty="0" smtClean="0"/>
              <a:t>и вид  на мост через р. </a:t>
            </a:r>
            <a:r>
              <a:rPr lang="ru-RU" sz="1200" i="1" dirty="0" err="1" smtClean="0"/>
              <a:t>Ушайку</a:t>
            </a:r>
            <a:endParaRPr lang="ru-RU" sz="1200" i="1" dirty="0"/>
          </a:p>
        </p:txBody>
      </p:sp>
      <p:sp>
        <p:nvSpPr>
          <p:cNvPr id="59" name="Пятиугольник 58"/>
          <p:cNvSpPr/>
          <p:nvPr/>
        </p:nvSpPr>
        <p:spPr>
          <a:xfrm flipH="1">
            <a:off x="5246868" y="5476618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Снежный вид на р. Томь.</a:t>
            </a:r>
            <a:br>
              <a:rPr lang="ru-RU" sz="1200" i="1" dirty="0" smtClean="0"/>
            </a:br>
            <a:r>
              <a:rPr lang="ru-RU" sz="1200" i="1" dirty="0" smtClean="0"/>
              <a:t>Бескрайние Сибирские просторы!</a:t>
            </a:r>
            <a:endParaRPr lang="ru-RU" sz="1200" i="1" dirty="0"/>
          </a:p>
        </p:txBody>
      </p:sp>
      <p:sp>
        <p:nvSpPr>
          <p:cNvPr id="60" name="Пятиугольник 59"/>
          <p:cNvSpPr/>
          <p:nvPr/>
        </p:nvSpPr>
        <p:spPr>
          <a:xfrm flipH="1">
            <a:off x="5218716" y="5501930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Сибирские белочки.</a:t>
            </a:r>
            <a:br>
              <a:rPr lang="ru-RU" sz="1200" i="1" dirty="0" smtClean="0"/>
            </a:br>
            <a:r>
              <a:rPr lang="ru-RU" sz="1200" i="1" dirty="0" smtClean="0"/>
              <a:t>С ними возможно познакомиться и покормить</a:t>
            </a:r>
            <a:br>
              <a:rPr lang="ru-RU" sz="1200" i="1" dirty="0" smtClean="0"/>
            </a:br>
            <a:r>
              <a:rPr lang="ru-RU" sz="1200" i="1" dirty="0" smtClean="0"/>
              <a:t> в Университетской роще</a:t>
            </a:r>
            <a:endParaRPr lang="ru-RU" sz="1200" i="1" dirty="0"/>
          </a:p>
        </p:txBody>
      </p:sp>
      <p:sp>
        <p:nvSpPr>
          <p:cNvPr id="61" name="Пятиугольник 60"/>
          <p:cNvSpPr/>
          <p:nvPr/>
        </p:nvSpPr>
        <p:spPr>
          <a:xfrm flipH="1">
            <a:off x="5216558" y="5455506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Экскурсия знакомит с Томском – научным центром.</a:t>
            </a:r>
            <a:br>
              <a:rPr lang="ru-RU" sz="1200" i="1" dirty="0" smtClean="0"/>
            </a:br>
            <a:r>
              <a:rPr lang="ru-RU" sz="1200" i="1" dirty="0" smtClean="0"/>
              <a:t>Первый за Уралом Университет!</a:t>
            </a:r>
            <a:endParaRPr lang="ru-RU" sz="1200" i="1" dirty="0"/>
          </a:p>
        </p:txBody>
      </p:sp>
      <p:sp>
        <p:nvSpPr>
          <p:cNvPr id="62" name="Пятиугольник 61"/>
          <p:cNvSpPr/>
          <p:nvPr/>
        </p:nvSpPr>
        <p:spPr>
          <a:xfrm flipH="1">
            <a:off x="5298270" y="5484748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/>
              <a:t>Вид на Губернаторский квартал и</a:t>
            </a:r>
            <a:br>
              <a:rPr lang="ru-RU" sz="1400" i="1" dirty="0" smtClean="0"/>
            </a:br>
            <a:r>
              <a:rPr lang="ru-RU" sz="1400" i="1" dirty="0" smtClean="0"/>
              <a:t> Кафедральный собор Томска</a:t>
            </a:r>
            <a:endParaRPr lang="ru-RU" sz="1400" i="1" dirty="0"/>
          </a:p>
        </p:txBody>
      </p:sp>
      <p:sp>
        <p:nvSpPr>
          <p:cNvPr id="63" name="Пятиугольник 62"/>
          <p:cNvSpPr/>
          <p:nvPr/>
        </p:nvSpPr>
        <p:spPr>
          <a:xfrm flipH="1">
            <a:off x="5243381" y="5468305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/>
              <a:t>Вечерняя иллюминация Площади </a:t>
            </a:r>
            <a:r>
              <a:rPr lang="ru-RU" sz="1400" i="1" dirty="0" err="1" smtClean="0"/>
              <a:t>Новособорной</a:t>
            </a:r>
            <a:r>
              <a:rPr lang="ru-RU" sz="1400" i="1" dirty="0" smtClean="0"/>
              <a:t>, центр города.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1422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5"/>
    </mc:Choice>
    <mc:Fallback xmlns="">
      <p:transition spd="slow" advTm="98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8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750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82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9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1429512"/>
            <a:ext cx="3810000" cy="381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444" y="2426564"/>
            <a:ext cx="2532888" cy="25328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73" y="-978409"/>
            <a:ext cx="2532888" cy="25328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63" y="378050"/>
            <a:ext cx="881276" cy="8812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91" y="2066442"/>
            <a:ext cx="628091" cy="6280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7" y="25074"/>
            <a:ext cx="829779" cy="829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00" y="3206496"/>
            <a:ext cx="385982" cy="385982"/>
          </a:xfrm>
          <a:prstGeom prst="rect">
            <a:avLst/>
          </a:prstGeom>
        </p:spPr>
      </p:pic>
      <p:sp>
        <p:nvSpPr>
          <p:cNvPr id="25" name="Полилиния 24"/>
          <p:cNvSpPr/>
          <p:nvPr/>
        </p:nvSpPr>
        <p:spPr>
          <a:xfrm>
            <a:off x="1847088" y="67803"/>
            <a:ext cx="2876193" cy="945250"/>
          </a:xfrm>
          <a:custGeom>
            <a:avLst/>
            <a:gdLst>
              <a:gd name="connsiteX0" fmla="*/ 0 w 2876193"/>
              <a:gd name="connsiteY0" fmla="*/ 224805 h 945250"/>
              <a:gd name="connsiteX1" fmla="*/ 420624 w 2876193"/>
              <a:gd name="connsiteY1" fmla="*/ 297957 h 945250"/>
              <a:gd name="connsiteX2" fmla="*/ 713232 w 2876193"/>
              <a:gd name="connsiteY2" fmla="*/ 755157 h 945250"/>
              <a:gd name="connsiteX3" fmla="*/ 1152144 w 2876193"/>
              <a:gd name="connsiteY3" fmla="*/ 938037 h 945250"/>
              <a:gd name="connsiteX4" fmla="*/ 1481328 w 2876193"/>
              <a:gd name="connsiteY4" fmla="*/ 846597 h 945250"/>
              <a:gd name="connsiteX5" fmla="*/ 2048256 w 2876193"/>
              <a:gd name="connsiteY5" fmla="*/ 297957 h 945250"/>
              <a:gd name="connsiteX6" fmla="*/ 2304288 w 2876193"/>
              <a:gd name="connsiteY6" fmla="*/ 60213 h 945250"/>
              <a:gd name="connsiteX7" fmla="*/ 2340864 w 2876193"/>
              <a:gd name="connsiteY7" fmla="*/ 41925 h 945250"/>
              <a:gd name="connsiteX8" fmla="*/ 2505456 w 2876193"/>
              <a:gd name="connsiteY8" fmla="*/ 5349 h 945250"/>
              <a:gd name="connsiteX9" fmla="*/ 2688336 w 2876193"/>
              <a:gd name="connsiteY9" fmla="*/ 169941 h 945250"/>
              <a:gd name="connsiteX10" fmla="*/ 2852928 w 2876193"/>
              <a:gd name="connsiteY10" fmla="*/ 316245 h 945250"/>
              <a:gd name="connsiteX11" fmla="*/ 2871216 w 2876193"/>
              <a:gd name="connsiteY11" fmla="*/ 334533 h 94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76193" h="945250">
                <a:moveTo>
                  <a:pt x="0" y="224805"/>
                </a:moveTo>
                <a:cubicBezTo>
                  <a:pt x="150876" y="217185"/>
                  <a:pt x="301752" y="209565"/>
                  <a:pt x="420624" y="297957"/>
                </a:cubicBezTo>
                <a:cubicBezTo>
                  <a:pt x="539496" y="386349"/>
                  <a:pt x="591312" y="648477"/>
                  <a:pt x="713232" y="755157"/>
                </a:cubicBezTo>
                <a:cubicBezTo>
                  <a:pt x="835152" y="861837"/>
                  <a:pt x="1024128" y="922797"/>
                  <a:pt x="1152144" y="938037"/>
                </a:cubicBezTo>
                <a:cubicBezTo>
                  <a:pt x="1280160" y="953277"/>
                  <a:pt x="1331976" y="953277"/>
                  <a:pt x="1481328" y="846597"/>
                </a:cubicBezTo>
                <a:cubicBezTo>
                  <a:pt x="1630680" y="739917"/>
                  <a:pt x="1911096" y="429021"/>
                  <a:pt x="2048256" y="297957"/>
                </a:cubicBezTo>
                <a:cubicBezTo>
                  <a:pt x="2185416" y="166893"/>
                  <a:pt x="2255520" y="102885"/>
                  <a:pt x="2304288" y="60213"/>
                </a:cubicBezTo>
                <a:cubicBezTo>
                  <a:pt x="2353056" y="17541"/>
                  <a:pt x="2307336" y="51069"/>
                  <a:pt x="2340864" y="41925"/>
                </a:cubicBezTo>
                <a:cubicBezTo>
                  <a:pt x="2374392" y="32781"/>
                  <a:pt x="2447544" y="-15987"/>
                  <a:pt x="2505456" y="5349"/>
                </a:cubicBezTo>
                <a:cubicBezTo>
                  <a:pt x="2563368" y="26685"/>
                  <a:pt x="2688336" y="169941"/>
                  <a:pt x="2688336" y="169941"/>
                </a:cubicBezTo>
                <a:lnTo>
                  <a:pt x="2852928" y="316245"/>
                </a:lnTo>
                <a:cubicBezTo>
                  <a:pt x="2883408" y="343677"/>
                  <a:pt x="2877312" y="339105"/>
                  <a:pt x="2871216" y="334533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>
            <a:off x="822839" y="1755648"/>
            <a:ext cx="591058" cy="1316736"/>
          </a:xfrm>
          <a:custGeom>
            <a:avLst/>
            <a:gdLst>
              <a:gd name="connsiteX0" fmla="*/ 493897 w 591058"/>
              <a:gd name="connsiteY0" fmla="*/ 0 h 1316736"/>
              <a:gd name="connsiteX1" fmla="*/ 585337 w 591058"/>
              <a:gd name="connsiteY1" fmla="*/ 329184 h 1316736"/>
              <a:gd name="connsiteX2" fmla="*/ 347593 w 591058"/>
              <a:gd name="connsiteY2" fmla="*/ 566928 h 1316736"/>
              <a:gd name="connsiteX3" fmla="*/ 109849 w 591058"/>
              <a:gd name="connsiteY3" fmla="*/ 658368 h 1316736"/>
              <a:gd name="connsiteX4" fmla="*/ 121 w 591058"/>
              <a:gd name="connsiteY4" fmla="*/ 822960 h 1316736"/>
              <a:gd name="connsiteX5" fmla="*/ 128137 w 591058"/>
              <a:gd name="connsiteY5" fmla="*/ 1078992 h 1316736"/>
              <a:gd name="connsiteX6" fmla="*/ 183001 w 591058"/>
              <a:gd name="connsiteY6" fmla="*/ 1316736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058" h="1316736">
                <a:moveTo>
                  <a:pt x="493897" y="0"/>
                </a:moveTo>
                <a:cubicBezTo>
                  <a:pt x="551809" y="117348"/>
                  <a:pt x="609721" y="234696"/>
                  <a:pt x="585337" y="329184"/>
                </a:cubicBezTo>
                <a:cubicBezTo>
                  <a:pt x="560953" y="423672"/>
                  <a:pt x="426841" y="512064"/>
                  <a:pt x="347593" y="566928"/>
                </a:cubicBezTo>
                <a:cubicBezTo>
                  <a:pt x="268345" y="621792"/>
                  <a:pt x="167761" y="615696"/>
                  <a:pt x="109849" y="658368"/>
                </a:cubicBezTo>
                <a:cubicBezTo>
                  <a:pt x="51937" y="701040"/>
                  <a:pt x="-2927" y="752856"/>
                  <a:pt x="121" y="822960"/>
                </a:cubicBezTo>
                <a:cubicBezTo>
                  <a:pt x="3169" y="893064"/>
                  <a:pt x="97657" y="996696"/>
                  <a:pt x="128137" y="1078992"/>
                </a:cubicBezTo>
                <a:cubicBezTo>
                  <a:pt x="158617" y="1161288"/>
                  <a:pt x="170809" y="1239012"/>
                  <a:pt x="183001" y="131673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5376672" y="291728"/>
            <a:ext cx="1353312" cy="753250"/>
          </a:xfrm>
          <a:custGeom>
            <a:avLst/>
            <a:gdLst>
              <a:gd name="connsiteX0" fmla="*/ 0 w 1353312"/>
              <a:gd name="connsiteY0" fmla="*/ 421504 h 753250"/>
              <a:gd name="connsiteX1" fmla="*/ 256032 w 1353312"/>
              <a:gd name="connsiteY1" fmla="*/ 750688 h 753250"/>
              <a:gd name="connsiteX2" fmla="*/ 603504 w 1353312"/>
              <a:gd name="connsiteY2" fmla="*/ 549520 h 753250"/>
              <a:gd name="connsiteX3" fmla="*/ 877824 w 1353312"/>
              <a:gd name="connsiteY3" fmla="*/ 110608 h 753250"/>
              <a:gd name="connsiteX4" fmla="*/ 1115568 w 1353312"/>
              <a:gd name="connsiteY4" fmla="*/ 880 h 753250"/>
              <a:gd name="connsiteX5" fmla="*/ 1353312 w 1353312"/>
              <a:gd name="connsiteY5" fmla="*/ 147184 h 7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312" h="753250">
                <a:moveTo>
                  <a:pt x="0" y="421504"/>
                </a:moveTo>
                <a:cubicBezTo>
                  <a:pt x="77724" y="575428"/>
                  <a:pt x="155448" y="729352"/>
                  <a:pt x="256032" y="750688"/>
                </a:cubicBezTo>
                <a:cubicBezTo>
                  <a:pt x="356616" y="772024"/>
                  <a:pt x="499872" y="656200"/>
                  <a:pt x="603504" y="549520"/>
                </a:cubicBezTo>
                <a:cubicBezTo>
                  <a:pt x="707136" y="442840"/>
                  <a:pt x="792480" y="202048"/>
                  <a:pt x="877824" y="110608"/>
                </a:cubicBezTo>
                <a:cubicBezTo>
                  <a:pt x="963168" y="19168"/>
                  <a:pt x="1036320" y="-5216"/>
                  <a:pt x="1115568" y="880"/>
                </a:cubicBezTo>
                <a:cubicBezTo>
                  <a:pt x="1194816" y="6976"/>
                  <a:pt x="1274064" y="77080"/>
                  <a:pt x="1353312" y="147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7277439" y="966971"/>
            <a:ext cx="1316736" cy="1793159"/>
          </a:xfrm>
          <a:custGeom>
            <a:avLst/>
            <a:gdLst>
              <a:gd name="connsiteX0" fmla="*/ 0 w 1316736"/>
              <a:gd name="connsiteY0" fmla="*/ 0 h 1793159"/>
              <a:gd name="connsiteX1" fmla="*/ 274320 w 1316736"/>
              <a:gd name="connsiteY1" fmla="*/ 146304 h 1793159"/>
              <a:gd name="connsiteX2" fmla="*/ 731520 w 1316736"/>
              <a:gd name="connsiteY2" fmla="*/ 146304 h 1793159"/>
              <a:gd name="connsiteX3" fmla="*/ 914400 w 1316736"/>
              <a:gd name="connsiteY3" fmla="*/ 274320 h 1793159"/>
              <a:gd name="connsiteX4" fmla="*/ 932688 w 1316736"/>
              <a:gd name="connsiteY4" fmla="*/ 530352 h 1793159"/>
              <a:gd name="connsiteX5" fmla="*/ 877824 w 1316736"/>
              <a:gd name="connsiteY5" fmla="*/ 786384 h 1793159"/>
              <a:gd name="connsiteX6" fmla="*/ 768096 w 1316736"/>
              <a:gd name="connsiteY6" fmla="*/ 969264 h 1793159"/>
              <a:gd name="connsiteX7" fmla="*/ 658368 w 1316736"/>
              <a:gd name="connsiteY7" fmla="*/ 1261872 h 1793159"/>
              <a:gd name="connsiteX8" fmla="*/ 749808 w 1316736"/>
              <a:gd name="connsiteY8" fmla="*/ 1627632 h 1793159"/>
              <a:gd name="connsiteX9" fmla="*/ 987552 w 1316736"/>
              <a:gd name="connsiteY9" fmla="*/ 1792224 h 1793159"/>
              <a:gd name="connsiteX10" fmla="*/ 1316736 w 1316736"/>
              <a:gd name="connsiteY10" fmla="*/ 1682496 h 17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736" h="1793159">
                <a:moveTo>
                  <a:pt x="0" y="0"/>
                </a:moveTo>
                <a:cubicBezTo>
                  <a:pt x="76200" y="60960"/>
                  <a:pt x="152400" y="121920"/>
                  <a:pt x="274320" y="146304"/>
                </a:cubicBezTo>
                <a:cubicBezTo>
                  <a:pt x="396240" y="170688"/>
                  <a:pt x="624840" y="124968"/>
                  <a:pt x="731520" y="146304"/>
                </a:cubicBezTo>
                <a:cubicBezTo>
                  <a:pt x="838200" y="167640"/>
                  <a:pt x="880872" y="210312"/>
                  <a:pt x="914400" y="274320"/>
                </a:cubicBezTo>
                <a:cubicBezTo>
                  <a:pt x="947928" y="338328"/>
                  <a:pt x="938784" y="445008"/>
                  <a:pt x="932688" y="530352"/>
                </a:cubicBezTo>
                <a:cubicBezTo>
                  <a:pt x="926592" y="615696"/>
                  <a:pt x="905256" y="713232"/>
                  <a:pt x="877824" y="786384"/>
                </a:cubicBezTo>
                <a:cubicBezTo>
                  <a:pt x="850392" y="859536"/>
                  <a:pt x="804672" y="890016"/>
                  <a:pt x="768096" y="969264"/>
                </a:cubicBezTo>
                <a:cubicBezTo>
                  <a:pt x="731520" y="1048512"/>
                  <a:pt x="661416" y="1152144"/>
                  <a:pt x="658368" y="1261872"/>
                </a:cubicBezTo>
                <a:cubicBezTo>
                  <a:pt x="655320" y="1371600"/>
                  <a:pt x="694944" y="1539240"/>
                  <a:pt x="749808" y="1627632"/>
                </a:cubicBezTo>
                <a:cubicBezTo>
                  <a:pt x="804672" y="1716024"/>
                  <a:pt x="893064" y="1783080"/>
                  <a:pt x="987552" y="1792224"/>
                </a:cubicBezTo>
                <a:cubicBezTo>
                  <a:pt x="1082040" y="1801368"/>
                  <a:pt x="1199388" y="1741932"/>
                  <a:pt x="1316736" y="168249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8228076" y="2706624"/>
            <a:ext cx="807540" cy="1522781"/>
          </a:xfrm>
          <a:custGeom>
            <a:avLst/>
            <a:gdLst>
              <a:gd name="connsiteX0" fmla="*/ 458724 w 807540"/>
              <a:gd name="connsiteY0" fmla="*/ 0 h 1522781"/>
              <a:gd name="connsiteX1" fmla="*/ 239268 w 807540"/>
              <a:gd name="connsiteY1" fmla="*/ 201168 h 1522781"/>
              <a:gd name="connsiteX2" fmla="*/ 74676 w 807540"/>
              <a:gd name="connsiteY2" fmla="*/ 310896 h 1522781"/>
              <a:gd name="connsiteX3" fmla="*/ 1524 w 807540"/>
              <a:gd name="connsiteY3" fmla="*/ 530352 h 1522781"/>
              <a:gd name="connsiteX4" fmla="*/ 38100 w 807540"/>
              <a:gd name="connsiteY4" fmla="*/ 731520 h 1522781"/>
              <a:gd name="connsiteX5" fmla="*/ 184404 w 807540"/>
              <a:gd name="connsiteY5" fmla="*/ 822960 h 1522781"/>
              <a:gd name="connsiteX6" fmla="*/ 440436 w 807540"/>
              <a:gd name="connsiteY6" fmla="*/ 896112 h 1522781"/>
              <a:gd name="connsiteX7" fmla="*/ 513588 w 807540"/>
              <a:gd name="connsiteY7" fmla="*/ 1207008 h 1522781"/>
              <a:gd name="connsiteX8" fmla="*/ 568452 w 807540"/>
              <a:gd name="connsiteY8" fmla="*/ 1499616 h 1522781"/>
              <a:gd name="connsiteX9" fmla="*/ 696468 w 807540"/>
              <a:gd name="connsiteY9" fmla="*/ 1481328 h 1522781"/>
              <a:gd name="connsiteX10" fmla="*/ 806196 w 807540"/>
              <a:gd name="connsiteY10" fmla="*/ 1298448 h 1522781"/>
              <a:gd name="connsiteX11" fmla="*/ 751332 w 807540"/>
              <a:gd name="connsiteY11" fmla="*/ 1097280 h 1522781"/>
              <a:gd name="connsiteX12" fmla="*/ 659892 w 807540"/>
              <a:gd name="connsiteY12" fmla="*/ 841248 h 152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540" h="1522781">
                <a:moveTo>
                  <a:pt x="458724" y="0"/>
                </a:moveTo>
                <a:cubicBezTo>
                  <a:pt x="381000" y="74676"/>
                  <a:pt x="303276" y="149352"/>
                  <a:pt x="239268" y="201168"/>
                </a:cubicBezTo>
                <a:cubicBezTo>
                  <a:pt x="175260" y="252984"/>
                  <a:pt x="114300" y="256032"/>
                  <a:pt x="74676" y="310896"/>
                </a:cubicBezTo>
                <a:cubicBezTo>
                  <a:pt x="35052" y="365760"/>
                  <a:pt x="7620" y="460248"/>
                  <a:pt x="1524" y="530352"/>
                </a:cubicBezTo>
                <a:cubicBezTo>
                  <a:pt x="-4572" y="600456"/>
                  <a:pt x="7620" y="682752"/>
                  <a:pt x="38100" y="731520"/>
                </a:cubicBezTo>
                <a:cubicBezTo>
                  <a:pt x="68580" y="780288"/>
                  <a:pt x="117348" y="795528"/>
                  <a:pt x="184404" y="822960"/>
                </a:cubicBezTo>
                <a:cubicBezTo>
                  <a:pt x="251460" y="850392"/>
                  <a:pt x="385572" y="832104"/>
                  <a:pt x="440436" y="896112"/>
                </a:cubicBezTo>
                <a:cubicBezTo>
                  <a:pt x="495300" y="960120"/>
                  <a:pt x="492252" y="1106424"/>
                  <a:pt x="513588" y="1207008"/>
                </a:cubicBezTo>
                <a:cubicBezTo>
                  <a:pt x="534924" y="1307592"/>
                  <a:pt x="537972" y="1453896"/>
                  <a:pt x="568452" y="1499616"/>
                </a:cubicBezTo>
                <a:cubicBezTo>
                  <a:pt x="598932" y="1545336"/>
                  <a:pt x="656844" y="1514856"/>
                  <a:pt x="696468" y="1481328"/>
                </a:cubicBezTo>
                <a:cubicBezTo>
                  <a:pt x="736092" y="1447800"/>
                  <a:pt x="797052" y="1362456"/>
                  <a:pt x="806196" y="1298448"/>
                </a:cubicBezTo>
                <a:cubicBezTo>
                  <a:pt x="815340" y="1234440"/>
                  <a:pt x="775716" y="1173480"/>
                  <a:pt x="751332" y="1097280"/>
                </a:cubicBezTo>
                <a:cubicBezTo>
                  <a:pt x="726948" y="1021080"/>
                  <a:pt x="693420" y="931164"/>
                  <a:pt x="659892" y="841248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80" y="5381550"/>
            <a:ext cx="2071004" cy="20710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9" y="5912904"/>
            <a:ext cx="1539650" cy="15396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75" y="5161367"/>
            <a:ext cx="1539650" cy="15396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08" y="5912904"/>
            <a:ext cx="945096" cy="945096"/>
          </a:xfrm>
          <a:prstGeom prst="rect">
            <a:avLst/>
          </a:prstGeom>
        </p:spPr>
      </p:pic>
      <p:sp>
        <p:nvSpPr>
          <p:cNvPr id="34" name="Полилиния 33"/>
          <p:cNvSpPr/>
          <p:nvPr/>
        </p:nvSpPr>
        <p:spPr>
          <a:xfrm>
            <a:off x="142591" y="4844210"/>
            <a:ext cx="1197580" cy="1804991"/>
          </a:xfrm>
          <a:custGeom>
            <a:avLst/>
            <a:gdLst>
              <a:gd name="connsiteX0" fmla="*/ 173452 w 1197580"/>
              <a:gd name="connsiteY0" fmla="*/ 0 h 1804991"/>
              <a:gd name="connsiteX1" fmla="*/ 429484 w 1197580"/>
              <a:gd name="connsiteY1" fmla="*/ 73152 h 1804991"/>
              <a:gd name="connsiteX2" fmla="*/ 776956 w 1197580"/>
              <a:gd name="connsiteY2" fmla="*/ 36576 h 1804991"/>
              <a:gd name="connsiteX3" fmla="*/ 923260 w 1197580"/>
              <a:gd name="connsiteY3" fmla="*/ 18288 h 1804991"/>
              <a:gd name="connsiteX4" fmla="*/ 1032988 w 1197580"/>
              <a:gd name="connsiteY4" fmla="*/ 109728 h 1804991"/>
              <a:gd name="connsiteX5" fmla="*/ 996412 w 1197580"/>
              <a:gd name="connsiteY5" fmla="*/ 310896 h 1804991"/>
              <a:gd name="connsiteX6" fmla="*/ 685516 w 1197580"/>
              <a:gd name="connsiteY6" fmla="*/ 475488 h 1804991"/>
              <a:gd name="connsiteX7" fmla="*/ 191740 w 1197580"/>
              <a:gd name="connsiteY7" fmla="*/ 713232 h 1804991"/>
              <a:gd name="connsiteX8" fmla="*/ 8860 w 1197580"/>
              <a:gd name="connsiteY8" fmla="*/ 914400 h 1804991"/>
              <a:gd name="connsiteX9" fmla="*/ 45436 w 1197580"/>
              <a:gd name="connsiteY9" fmla="*/ 1207008 h 1804991"/>
              <a:gd name="connsiteX10" fmla="*/ 191740 w 1197580"/>
              <a:gd name="connsiteY10" fmla="*/ 1481328 h 1804991"/>
              <a:gd name="connsiteX11" fmla="*/ 392908 w 1197580"/>
              <a:gd name="connsiteY11" fmla="*/ 1664208 h 1804991"/>
              <a:gd name="connsiteX12" fmla="*/ 612364 w 1197580"/>
              <a:gd name="connsiteY12" fmla="*/ 1737360 h 1804991"/>
              <a:gd name="connsiteX13" fmla="*/ 1069564 w 1197580"/>
              <a:gd name="connsiteY13" fmla="*/ 1792224 h 1804991"/>
              <a:gd name="connsiteX14" fmla="*/ 1032988 w 1197580"/>
              <a:gd name="connsiteY14" fmla="*/ 1481328 h 1804991"/>
              <a:gd name="connsiteX15" fmla="*/ 667228 w 1197580"/>
              <a:gd name="connsiteY15" fmla="*/ 1243584 h 1804991"/>
              <a:gd name="connsiteX16" fmla="*/ 319756 w 1197580"/>
              <a:gd name="connsiteY16" fmla="*/ 1170432 h 1804991"/>
              <a:gd name="connsiteX17" fmla="*/ 319756 w 1197580"/>
              <a:gd name="connsiteY17" fmla="*/ 1353312 h 1804991"/>
              <a:gd name="connsiteX18" fmla="*/ 648940 w 1197580"/>
              <a:gd name="connsiteY18" fmla="*/ 1517904 h 1804991"/>
              <a:gd name="connsiteX19" fmla="*/ 831820 w 1197580"/>
              <a:gd name="connsiteY19" fmla="*/ 1517904 h 1804991"/>
              <a:gd name="connsiteX20" fmla="*/ 1197580 w 1197580"/>
              <a:gd name="connsiteY20" fmla="*/ 1444752 h 180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97580" h="1804991">
                <a:moveTo>
                  <a:pt x="173452" y="0"/>
                </a:moveTo>
                <a:cubicBezTo>
                  <a:pt x="251176" y="33528"/>
                  <a:pt x="328900" y="67056"/>
                  <a:pt x="429484" y="73152"/>
                </a:cubicBezTo>
                <a:cubicBezTo>
                  <a:pt x="530068" y="79248"/>
                  <a:pt x="694660" y="45720"/>
                  <a:pt x="776956" y="36576"/>
                </a:cubicBezTo>
                <a:cubicBezTo>
                  <a:pt x="859252" y="27432"/>
                  <a:pt x="880588" y="6096"/>
                  <a:pt x="923260" y="18288"/>
                </a:cubicBezTo>
                <a:cubicBezTo>
                  <a:pt x="965932" y="30480"/>
                  <a:pt x="1020796" y="60960"/>
                  <a:pt x="1032988" y="109728"/>
                </a:cubicBezTo>
                <a:cubicBezTo>
                  <a:pt x="1045180" y="158496"/>
                  <a:pt x="1054324" y="249936"/>
                  <a:pt x="996412" y="310896"/>
                </a:cubicBezTo>
                <a:cubicBezTo>
                  <a:pt x="938500" y="371856"/>
                  <a:pt x="819628" y="408432"/>
                  <a:pt x="685516" y="475488"/>
                </a:cubicBezTo>
                <a:cubicBezTo>
                  <a:pt x="551404" y="542544"/>
                  <a:pt x="304516" y="640080"/>
                  <a:pt x="191740" y="713232"/>
                </a:cubicBezTo>
                <a:cubicBezTo>
                  <a:pt x="78964" y="786384"/>
                  <a:pt x="33244" y="832104"/>
                  <a:pt x="8860" y="914400"/>
                </a:cubicBezTo>
                <a:cubicBezTo>
                  <a:pt x="-15524" y="996696"/>
                  <a:pt x="14956" y="1112520"/>
                  <a:pt x="45436" y="1207008"/>
                </a:cubicBezTo>
                <a:cubicBezTo>
                  <a:pt x="75916" y="1301496"/>
                  <a:pt x="133828" y="1405128"/>
                  <a:pt x="191740" y="1481328"/>
                </a:cubicBezTo>
                <a:cubicBezTo>
                  <a:pt x="249652" y="1557528"/>
                  <a:pt x="322804" y="1621536"/>
                  <a:pt x="392908" y="1664208"/>
                </a:cubicBezTo>
                <a:cubicBezTo>
                  <a:pt x="463012" y="1706880"/>
                  <a:pt x="499588" y="1716024"/>
                  <a:pt x="612364" y="1737360"/>
                </a:cubicBezTo>
                <a:cubicBezTo>
                  <a:pt x="725140" y="1758696"/>
                  <a:pt x="999460" y="1834896"/>
                  <a:pt x="1069564" y="1792224"/>
                </a:cubicBezTo>
                <a:cubicBezTo>
                  <a:pt x="1139668" y="1749552"/>
                  <a:pt x="1100044" y="1572768"/>
                  <a:pt x="1032988" y="1481328"/>
                </a:cubicBezTo>
                <a:cubicBezTo>
                  <a:pt x="965932" y="1389888"/>
                  <a:pt x="786100" y="1295400"/>
                  <a:pt x="667228" y="1243584"/>
                </a:cubicBezTo>
                <a:cubicBezTo>
                  <a:pt x="548356" y="1191768"/>
                  <a:pt x="377668" y="1152144"/>
                  <a:pt x="319756" y="1170432"/>
                </a:cubicBezTo>
                <a:cubicBezTo>
                  <a:pt x="261844" y="1188720"/>
                  <a:pt x="264892" y="1295400"/>
                  <a:pt x="319756" y="1353312"/>
                </a:cubicBezTo>
                <a:cubicBezTo>
                  <a:pt x="374620" y="1411224"/>
                  <a:pt x="563596" y="1490472"/>
                  <a:pt x="648940" y="1517904"/>
                </a:cubicBezTo>
                <a:cubicBezTo>
                  <a:pt x="734284" y="1545336"/>
                  <a:pt x="740380" y="1530096"/>
                  <a:pt x="831820" y="1517904"/>
                </a:cubicBezTo>
                <a:cubicBezTo>
                  <a:pt x="923260" y="1505712"/>
                  <a:pt x="1060420" y="1475232"/>
                  <a:pt x="1197580" y="1444752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2461706" y="5428783"/>
            <a:ext cx="1536192" cy="1232275"/>
          </a:xfrm>
          <a:custGeom>
            <a:avLst/>
            <a:gdLst>
              <a:gd name="connsiteX0" fmla="*/ 0 w 1536192"/>
              <a:gd name="connsiteY0" fmla="*/ 1011886 h 1232275"/>
              <a:gd name="connsiteX1" fmla="*/ 182880 w 1536192"/>
              <a:gd name="connsiteY1" fmla="*/ 1176478 h 1232275"/>
              <a:gd name="connsiteX2" fmla="*/ 420624 w 1536192"/>
              <a:gd name="connsiteY2" fmla="*/ 1231342 h 1232275"/>
              <a:gd name="connsiteX3" fmla="*/ 768096 w 1536192"/>
              <a:gd name="connsiteY3" fmla="*/ 1139902 h 1232275"/>
              <a:gd name="connsiteX4" fmla="*/ 859536 w 1536192"/>
              <a:gd name="connsiteY4" fmla="*/ 755854 h 1232275"/>
              <a:gd name="connsiteX5" fmla="*/ 713232 w 1536192"/>
              <a:gd name="connsiteY5" fmla="*/ 627838 h 1232275"/>
              <a:gd name="connsiteX6" fmla="*/ 530352 w 1536192"/>
              <a:gd name="connsiteY6" fmla="*/ 609550 h 1232275"/>
              <a:gd name="connsiteX7" fmla="*/ 402336 w 1536192"/>
              <a:gd name="connsiteY7" fmla="*/ 792430 h 1232275"/>
              <a:gd name="connsiteX8" fmla="*/ 420624 w 1536192"/>
              <a:gd name="connsiteY8" fmla="*/ 938734 h 1232275"/>
              <a:gd name="connsiteX9" fmla="*/ 621792 w 1536192"/>
              <a:gd name="connsiteY9" fmla="*/ 1066750 h 1232275"/>
              <a:gd name="connsiteX10" fmla="*/ 896112 w 1536192"/>
              <a:gd name="connsiteY10" fmla="*/ 1121614 h 1232275"/>
              <a:gd name="connsiteX11" fmla="*/ 1133856 w 1536192"/>
              <a:gd name="connsiteY11" fmla="*/ 938734 h 1232275"/>
              <a:gd name="connsiteX12" fmla="*/ 1280160 w 1536192"/>
              <a:gd name="connsiteY12" fmla="*/ 554686 h 1232275"/>
              <a:gd name="connsiteX13" fmla="*/ 1335024 w 1536192"/>
              <a:gd name="connsiteY13" fmla="*/ 390094 h 1232275"/>
              <a:gd name="connsiteX14" fmla="*/ 1316736 w 1536192"/>
              <a:gd name="connsiteY14" fmla="*/ 262078 h 1232275"/>
              <a:gd name="connsiteX15" fmla="*/ 1261872 w 1536192"/>
              <a:gd name="connsiteY15" fmla="*/ 24334 h 1232275"/>
              <a:gd name="connsiteX16" fmla="*/ 1115568 w 1536192"/>
              <a:gd name="connsiteY16" fmla="*/ 24334 h 1232275"/>
              <a:gd name="connsiteX17" fmla="*/ 1042416 w 1536192"/>
              <a:gd name="connsiteY17" fmla="*/ 170638 h 1232275"/>
              <a:gd name="connsiteX18" fmla="*/ 1097280 w 1536192"/>
              <a:gd name="connsiteY18" fmla="*/ 518110 h 1232275"/>
              <a:gd name="connsiteX19" fmla="*/ 1280160 w 1536192"/>
              <a:gd name="connsiteY19" fmla="*/ 682702 h 1232275"/>
              <a:gd name="connsiteX20" fmla="*/ 1536192 w 1536192"/>
              <a:gd name="connsiteY20" fmla="*/ 883870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36192" h="1232275">
                <a:moveTo>
                  <a:pt x="0" y="1011886"/>
                </a:moveTo>
                <a:cubicBezTo>
                  <a:pt x="56388" y="1075894"/>
                  <a:pt x="112776" y="1139902"/>
                  <a:pt x="182880" y="1176478"/>
                </a:cubicBezTo>
                <a:cubicBezTo>
                  <a:pt x="252984" y="1213054"/>
                  <a:pt x="323088" y="1237438"/>
                  <a:pt x="420624" y="1231342"/>
                </a:cubicBezTo>
                <a:cubicBezTo>
                  <a:pt x="518160" y="1225246"/>
                  <a:pt x="694944" y="1219150"/>
                  <a:pt x="768096" y="1139902"/>
                </a:cubicBezTo>
                <a:cubicBezTo>
                  <a:pt x="841248" y="1060654"/>
                  <a:pt x="868680" y="841198"/>
                  <a:pt x="859536" y="755854"/>
                </a:cubicBezTo>
                <a:cubicBezTo>
                  <a:pt x="850392" y="670510"/>
                  <a:pt x="768096" y="652222"/>
                  <a:pt x="713232" y="627838"/>
                </a:cubicBezTo>
                <a:cubicBezTo>
                  <a:pt x="658368" y="603454"/>
                  <a:pt x="582168" y="582118"/>
                  <a:pt x="530352" y="609550"/>
                </a:cubicBezTo>
                <a:cubicBezTo>
                  <a:pt x="478536" y="636982"/>
                  <a:pt x="420624" y="737566"/>
                  <a:pt x="402336" y="792430"/>
                </a:cubicBezTo>
                <a:cubicBezTo>
                  <a:pt x="384048" y="847294"/>
                  <a:pt x="384048" y="893014"/>
                  <a:pt x="420624" y="938734"/>
                </a:cubicBezTo>
                <a:cubicBezTo>
                  <a:pt x="457200" y="984454"/>
                  <a:pt x="542544" y="1036270"/>
                  <a:pt x="621792" y="1066750"/>
                </a:cubicBezTo>
                <a:cubicBezTo>
                  <a:pt x="701040" y="1097230"/>
                  <a:pt x="810768" y="1142950"/>
                  <a:pt x="896112" y="1121614"/>
                </a:cubicBezTo>
                <a:cubicBezTo>
                  <a:pt x="981456" y="1100278"/>
                  <a:pt x="1069848" y="1033222"/>
                  <a:pt x="1133856" y="938734"/>
                </a:cubicBezTo>
                <a:cubicBezTo>
                  <a:pt x="1197864" y="844246"/>
                  <a:pt x="1246632" y="646126"/>
                  <a:pt x="1280160" y="554686"/>
                </a:cubicBezTo>
                <a:cubicBezTo>
                  <a:pt x="1313688" y="463246"/>
                  <a:pt x="1328928" y="438862"/>
                  <a:pt x="1335024" y="390094"/>
                </a:cubicBezTo>
                <a:cubicBezTo>
                  <a:pt x="1341120" y="341326"/>
                  <a:pt x="1328928" y="323038"/>
                  <a:pt x="1316736" y="262078"/>
                </a:cubicBezTo>
                <a:cubicBezTo>
                  <a:pt x="1304544" y="201118"/>
                  <a:pt x="1295400" y="63958"/>
                  <a:pt x="1261872" y="24334"/>
                </a:cubicBezTo>
                <a:cubicBezTo>
                  <a:pt x="1228344" y="-15290"/>
                  <a:pt x="1152144" y="-50"/>
                  <a:pt x="1115568" y="24334"/>
                </a:cubicBezTo>
                <a:cubicBezTo>
                  <a:pt x="1078992" y="48718"/>
                  <a:pt x="1045464" y="88342"/>
                  <a:pt x="1042416" y="170638"/>
                </a:cubicBezTo>
                <a:cubicBezTo>
                  <a:pt x="1039368" y="252934"/>
                  <a:pt x="1057656" y="432766"/>
                  <a:pt x="1097280" y="518110"/>
                </a:cubicBezTo>
                <a:cubicBezTo>
                  <a:pt x="1136904" y="603454"/>
                  <a:pt x="1207008" y="621742"/>
                  <a:pt x="1280160" y="682702"/>
                </a:cubicBezTo>
                <a:cubicBezTo>
                  <a:pt x="1353312" y="743662"/>
                  <a:pt x="1444752" y="813766"/>
                  <a:pt x="1536192" y="883870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4846320" y="5628000"/>
            <a:ext cx="1671103" cy="772800"/>
          </a:xfrm>
          <a:custGeom>
            <a:avLst/>
            <a:gdLst>
              <a:gd name="connsiteX0" fmla="*/ 0 w 1671103"/>
              <a:gd name="connsiteY0" fmla="*/ 772800 h 772800"/>
              <a:gd name="connsiteX1" fmla="*/ 219456 w 1671103"/>
              <a:gd name="connsiteY1" fmla="*/ 754512 h 772800"/>
              <a:gd name="connsiteX2" fmla="*/ 457200 w 1671103"/>
              <a:gd name="connsiteY2" fmla="*/ 663072 h 772800"/>
              <a:gd name="connsiteX3" fmla="*/ 749808 w 1671103"/>
              <a:gd name="connsiteY3" fmla="*/ 352176 h 772800"/>
              <a:gd name="connsiteX4" fmla="*/ 1024128 w 1671103"/>
              <a:gd name="connsiteY4" fmla="*/ 96144 h 772800"/>
              <a:gd name="connsiteX5" fmla="*/ 1243584 w 1671103"/>
              <a:gd name="connsiteY5" fmla="*/ 4704 h 772800"/>
              <a:gd name="connsiteX6" fmla="*/ 1627632 w 1671103"/>
              <a:gd name="connsiteY6" fmla="*/ 224160 h 772800"/>
              <a:gd name="connsiteX7" fmla="*/ 1645920 w 1671103"/>
              <a:gd name="connsiteY7" fmla="*/ 279024 h 7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1103" h="772800">
                <a:moveTo>
                  <a:pt x="0" y="772800"/>
                </a:moveTo>
                <a:cubicBezTo>
                  <a:pt x="71628" y="772800"/>
                  <a:pt x="143256" y="772800"/>
                  <a:pt x="219456" y="754512"/>
                </a:cubicBezTo>
                <a:cubicBezTo>
                  <a:pt x="295656" y="736224"/>
                  <a:pt x="368808" y="730128"/>
                  <a:pt x="457200" y="663072"/>
                </a:cubicBezTo>
                <a:cubicBezTo>
                  <a:pt x="545592" y="596016"/>
                  <a:pt x="655320" y="446664"/>
                  <a:pt x="749808" y="352176"/>
                </a:cubicBezTo>
                <a:cubicBezTo>
                  <a:pt x="844296" y="257688"/>
                  <a:pt x="941832" y="154056"/>
                  <a:pt x="1024128" y="96144"/>
                </a:cubicBezTo>
                <a:cubicBezTo>
                  <a:pt x="1106424" y="38232"/>
                  <a:pt x="1143000" y="-16632"/>
                  <a:pt x="1243584" y="4704"/>
                </a:cubicBezTo>
                <a:cubicBezTo>
                  <a:pt x="1344168" y="26040"/>
                  <a:pt x="1560576" y="178440"/>
                  <a:pt x="1627632" y="224160"/>
                </a:cubicBezTo>
                <a:cubicBezTo>
                  <a:pt x="1694688" y="269880"/>
                  <a:pt x="1670304" y="274452"/>
                  <a:pt x="1645920" y="27902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7260336" y="5157064"/>
            <a:ext cx="1627632" cy="1536344"/>
          </a:xfrm>
          <a:custGeom>
            <a:avLst/>
            <a:gdLst>
              <a:gd name="connsiteX0" fmla="*/ 0 w 1627632"/>
              <a:gd name="connsiteY0" fmla="*/ 1536344 h 1536344"/>
              <a:gd name="connsiteX1" fmla="*/ 201168 w 1627632"/>
              <a:gd name="connsiteY1" fmla="*/ 1463192 h 1536344"/>
              <a:gd name="connsiteX2" fmla="*/ 292608 w 1627632"/>
              <a:gd name="connsiteY2" fmla="*/ 1225448 h 1536344"/>
              <a:gd name="connsiteX3" fmla="*/ 402336 w 1627632"/>
              <a:gd name="connsiteY3" fmla="*/ 749960 h 1536344"/>
              <a:gd name="connsiteX4" fmla="*/ 530352 w 1627632"/>
              <a:gd name="connsiteY4" fmla="*/ 365912 h 1536344"/>
              <a:gd name="connsiteX5" fmla="*/ 877824 w 1627632"/>
              <a:gd name="connsiteY5" fmla="*/ 55016 h 1536344"/>
              <a:gd name="connsiteX6" fmla="*/ 1298448 w 1627632"/>
              <a:gd name="connsiteY6" fmla="*/ 18440 h 1536344"/>
              <a:gd name="connsiteX7" fmla="*/ 1627632 w 1627632"/>
              <a:gd name="connsiteY7" fmla="*/ 256184 h 153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7632" h="1536344">
                <a:moveTo>
                  <a:pt x="0" y="1536344"/>
                </a:moveTo>
                <a:cubicBezTo>
                  <a:pt x="76200" y="1525676"/>
                  <a:pt x="152400" y="1515008"/>
                  <a:pt x="201168" y="1463192"/>
                </a:cubicBezTo>
                <a:cubicBezTo>
                  <a:pt x="249936" y="1411376"/>
                  <a:pt x="259080" y="1344320"/>
                  <a:pt x="292608" y="1225448"/>
                </a:cubicBezTo>
                <a:cubicBezTo>
                  <a:pt x="326136" y="1106576"/>
                  <a:pt x="362712" y="893216"/>
                  <a:pt x="402336" y="749960"/>
                </a:cubicBezTo>
                <a:cubicBezTo>
                  <a:pt x="441960" y="606704"/>
                  <a:pt x="451104" y="481736"/>
                  <a:pt x="530352" y="365912"/>
                </a:cubicBezTo>
                <a:cubicBezTo>
                  <a:pt x="609600" y="250088"/>
                  <a:pt x="749808" y="112928"/>
                  <a:pt x="877824" y="55016"/>
                </a:cubicBezTo>
                <a:cubicBezTo>
                  <a:pt x="1005840" y="-2896"/>
                  <a:pt x="1173480" y="-15088"/>
                  <a:pt x="1298448" y="18440"/>
                </a:cubicBezTo>
                <a:cubicBezTo>
                  <a:pt x="1423416" y="51968"/>
                  <a:pt x="1525524" y="154076"/>
                  <a:pt x="1627632" y="256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Картинки по запросу российско немецкий дом томс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0" y="1307780"/>
            <a:ext cx="8163320" cy="52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tomdeutsche.ru/content/editor/2017/New%20folder/New%20folder/PUS_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93" y="1328081"/>
            <a:ext cx="8140554" cy="52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0" y="1317658"/>
            <a:ext cx="8171792" cy="5218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0" y="1335066"/>
            <a:ext cx="8229804" cy="5218813"/>
          </a:xfrm>
          <a:prstGeom prst="rect">
            <a:avLst/>
          </a:prstGeom>
        </p:spPr>
      </p:pic>
      <p:pic>
        <p:nvPicPr>
          <p:cNvPr id="5128" name="Picture 8" descr="Картинки по запросу томский пивзавод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81" y="1328081"/>
            <a:ext cx="8243359" cy="523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5" y="1297957"/>
            <a:ext cx="8255988" cy="5260744"/>
          </a:xfrm>
          <a:prstGeom prst="rect">
            <a:avLst/>
          </a:prstGeom>
        </p:spPr>
      </p:pic>
      <p:pic>
        <p:nvPicPr>
          <p:cNvPr id="5130" name="Picture 10" descr="Картинки по запросу музей пива томск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6" y="1298485"/>
            <a:ext cx="4091388" cy="274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Картинки по запросу музей пива томск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73" y="1298484"/>
            <a:ext cx="4117738" cy="27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Картинки по запросу музей пива томск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5" y="4064658"/>
            <a:ext cx="4052336" cy="24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Картинки по запросу музей пива томск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934" y="4144556"/>
            <a:ext cx="4108931" cy="243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Картинки по запросу сибирский кедр томск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7" y="1294101"/>
            <a:ext cx="8248986" cy="525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8" y="1229369"/>
            <a:ext cx="8425748" cy="5349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8" y="1245797"/>
            <a:ext cx="8397778" cy="5330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86" y="1202750"/>
            <a:ext cx="8438783" cy="5375500"/>
          </a:xfrm>
          <a:prstGeom prst="rect">
            <a:avLst/>
          </a:prstGeom>
        </p:spPr>
      </p:pic>
      <p:pic>
        <p:nvPicPr>
          <p:cNvPr id="5140" name="Picture 20" descr="Картинки по запросу сибирский кедр томск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" y="1202297"/>
            <a:ext cx="8494558" cy="539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ятиугольник 37"/>
          <p:cNvSpPr/>
          <p:nvPr/>
        </p:nvSpPr>
        <p:spPr>
          <a:xfrm>
            <a:off x="-21720" y="1451945"/>
            <a:ext cx="3853439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chemeClr val="bg1"/>
                </a:solidFill>
              </a:rPr>
              <a:t>Этнографическая интерактивная </a:t>
            </a:r>
            <a:br>
              <a:rPr lang="ru-RU" sz="1400" b="1" i="1" dirty="0" smtClean="0">
                <a:solidFill>
                  <a:schemeClr val="bg1"/>
                </a:solidFill>
              </a:rPr>
            </a:br>
            <a:r>
              <a:rPr lang="ru-RU" sz="1400" b="1" i="1" dirty="0" smtClean="0">
                <a:solidFill>
                  <a:schemeClr val="bg1"/>
                </a:solidFill>
              </a:rPr>
              <a:t>э</a:t>
            </a:r>
            <a:r>
              <a:rPr lang="ru-RU" sz="1400" b="1" i="1" dirty="0" smtClean="0"/>
              <a:t>кскурсия </a:t>
            </a:r>
            <a:r>
              <a:rPr lang="ru-RU" sz="1400" b="1" i="1" dirty="0"/>
              <a:t>«</a:t>
            </a:r>
            <a:r>
              <a:rPr lang="ru-RU" sz="1400" b="1" i="1" dirty="0" err="1"/>
              <a:t>Willkommen</a:t>
            </a:r>
            <a:r>
              <a:rPr lang="ru-RU" sz="1400" b="1" i="1" dirty="0"/>
              <a:t> </a:t>
            </a:r>
            <a:r>
              <a:rPr lang="ru-RU" sz="1400" b="1" i="1" dirty="0" err="1"/>
              <a:t>in</a:t>
            </a:r>
            <a:r>
              <a:rPr lang="ru-RU" sz="1400" b="1" i="1" dirty="0"/>
              <a:t> </a:t>
            </a:r>
            <a:r>
              <a:rPr lang="ru-RU" sz="1400" b="1" i="1" dirty="0" err="1"/>
              <a:t>Sibirien</a:t>
            </a:r>
            <a:r>
              <a:rPr lang="ru-RU" sz="1400" b="1" i="1" dirty="0"/>
              <a:t>» </a:t>
            </a:r>
          </a:p>
        </p:txBody>
      </p:sp>
      <p:sp>
        <p:nvSpPr>
          <p:cNvPr id="40" name="Пятиугольник 39"/>
          <p:cNvSpPr/>
          <p:nvPr/>
        </p:nvSpPr>
        <p:spPr>
          <a:xfrm flipH="1">
            <a:off x="5298270" y="5484748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/>
              <a:t>Российско-немецкий дом. Памятник архитектуры Дом купца Голованова</a:t>
            </a:r>
            <a:endParaRPr lang="ru-RU" sz="1400" i="1" dirty="0"/>
          </a:p>
        </p:txBody>
      </p:sp>
      <p:sp>
        <p:nvSpPr>
          <p:cNvPr id="41" name="Пятиугольник 40"/>
          <p:cNvSpPr/>
          <p:nvPr/>
        </p:nvSpPr>
        <p:spPr>
          <a:xfrm flipH="1">
            <a:off x="5334346" y="5493830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/>
              <a:t>Мастер-класс по изготовлению</a:t>
            </a:r>
            <a:br>
              <a:rPr lang="ru-RU" sz="1400" i="1" dirty="0" smtClean="0"/>
            </a:br>
            <a:r>
              <a:rPr lang="ru-RU" sz="1400" i="1" dirty="0" smtClean="0"/>
              <a:t> национальной куколки-оберега</a:t>
            </a:r>
            <a:endParaRPr lang="ru-RU" sz="1400" i="1" dirty="0"/>
          </a:p>
        </p:txBody>
      </p:sp>
      <p:sp>
        <p:nvSpPr>
          <p:cNvPr id="42" name="Пятиугольник 41"/>
          <p:cNvSpPr/>
          <p:nvPr/>
        </p:nvSpPr>
        <p:spPr>
          <a:xfrm flipH="1">
            <a:off x="5329743" y="5488074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/>
              <a:t>Немецкие танцы – зажигательный </a:t>
            </a:r>
            <a:br>
              <a:rPr lang="ru-RU" sz="1400" i="1" dirty="0" smtClean="0"/>
            </a:br>
            <a:r>
              <a:rPr lang="ru-RU" sz="1400" i="1" dirty="0" smtClean="0"/>
              <a:t>и веселый урок</a:t>
            </a:r>
            <a:endParaRPr lang="ru-RU" sz="1400" i="1" dirty="0"/>
          </a:p>
        </p:txBody>
      </p:sp>
      <p:sp>
        <p:nvSpPr>
          <p:cNvPr id="43" name="Пятиугольник 42"/>
          <p:cNvSpPr/>
          <p:nvPr/>
        </p:nvSpPr>
        <p:spPr>
          <a:xfrm flipH="1">
            <a:off x="5325643" y="5486411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/>
              <a:t>Совместное приготовление народного лакомства и чаепитие!</a:t>
            </a:r>
            <a:endParaRPr lang="ru-RU" sz="1400" i="1" dirty="0"/>
          </a:p>
        </p:txBody>
      </p:sp>
      <p:sp>
        <p:nvSpPr>
          <p:cNvPr id="44" name="Пятиугольник 43"/>
          <p:cNvSpPr/>
          <p:nvPr/>
        </p:nvSpPr>
        <p:spPr>
          <a:xfrm flipH="1">
            <a:off x="6100087" y="5482533"/>
            <a:ext cx="3231560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/>
              <a:t>Аллея и памятник пивовару. </a:t>
            </a:r>
            <a:br>
              <a:rPr lang="ru-RU" sz="1400" i="1" dirty="0" smtClean="0"/>
            </a:br>
            <a:r>
              <a:rPr lang="ru-RU" sz="1400" i="1" dirty="0" smtClean="0"/>
              <a:t>Пивзавод «</a:t>
            </a:r>
            <a:r>
              <a:rPr lang="ru-RU" sz="1400" i="1" dirty="0" err="1" smtClean="0"/>
              <a:t>Крюгер</a:t>
            </a:r>
            <a:r>
              <a:rPr lang="ru-RU" sz="1400" i="1" dirty="0" smtClean="0"/>
              <a:t>»</a:t>
            </a:r>
            <a:endParaRPr lang="ru-RU" sz="1400" i="1" dirty="0"/>
          </a:p>
        </p:txBody>
      </p:sp>
      <p:sp>
        <p:nvSpPr>
          <p:cNvPr id="45" name="Пятиугольник 44"/>
          <p:cNvSpPr/>
          <p:nvPr/>
        </p:nvSpPr>
        <p:spPr>
          <a:xfrm flipH="1">
            <a:off x="5349618" y="5511064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Туристы на производстве Томского пивзавода, наблюдение за технологическим процессом</a:t>
            </a:r>
            <a:endParaRPr lang="ru-RU" sz="1200" i="1" dirty="0"/>
          </a:p>
        </p:txBody>
      </p:sp>
      <p:sp>
        <p:nvSpPr>
          <p:cNvPr id="46" name="Пятиугольник 45"/>
          <p:cNvSpPr/>
          <p:nvPr/>
        </p:nvSpPr>
        <p:spPr>
          <a:xfrm flipH="1">
            <a:off x="5324329" y="5471392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Экспозиция Музея Пива, дегустационный зал</a:t>
            </a:r>
            <a:endParaRPr lang="ru-RU" sz="1200" i="1" dirty="0"/>
          </a:p>
        </p:txBody>
      </p:sp>
      <p:sp>
        <p:nvSpPr>
          <p:cNvPr id="47" name="Пятиугольник 46"/>
          <p:cNvSpPr/>
          <p:nvPr/>
        </p:nvSpPr>
        <p:spPr>
          <a:xfrm>
            <a:off x="-33670" y="1438155"/>
            <a:ext cx="3853439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/>
              <a:t>Гастрономическая экскурсия на старинное томское предприятие пивзавод «</a:t>
            </a:r>
            <a:r>
              <a:rPr lang="ru-RU" sz="1400" b="1" i="1" dirty="0" err="1"/>
              <a:t>Крюгер</a:t>
            </a:r>
            <a:r>
              <a:rPr lang="ru-RU" sz="1400" b="1" i="1" dirty="0"/>
              <a:t>»</a:t>
            </a:r>
          </a:p>
        </p:txBody>
      </p:sp>
      <p:sp>
        <p:nvSpPr>
          <p:cNvPr id="49" name="Пятиугольник 48"/>
          <p:cNvSpPr/>
          <p:nvPr/>
        </p:nvSpPr>
        <p:spPr>
          <a:xfrm>
            <a:off x="14841" y="1456619"/>
            <a:ext cx="3853439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/>
              <a:t>Экскурсия на уникальное  предприятие 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 smtClean="0"/>
              <a:t>Эко-фабрику «Сибирский </a:t>
            </a:r>
            <a:r>
              <a:rPr lang="ru-RU" sz="1400" b="1" i="1" dirty="0"/>
              <a:t>Кедр»</a:t>
            </a:r>
          </a:p>
        </p:txBody>
      </p:sp>
      <p:sp>
        <p:nvSpPr>
          <p:cNvPr id="50" name="Пятиугольник 49"/>
          <p:cNvSpPr/>
          <p:nvPr/>
        </p:nvSpPr>
        <p:spPr>
          <a:xfrm flipH="1">
            <a:off x="5322821" y="5468160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Производственный процесс на эко-фабрике</a:t>
            </a:r>
            <a:endParaRPr lang="ru-RU" sz="1200" i="1" dirty="0"/>
          </a:p>
        </p:txBody>
      </p:sp>
      <p:sp>
        <p:nvSpPr>
          <p:cNvPr id="51" name="Пятиугольник 50"/>
          <p:cNvSpPr/>
          <p:nvPr/>
        </p:nvSpPr>
        <p:spPr>
          <a:xfrm flipH="1">
            <a:off x="5373763" y="5468160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Экскурсант в производственном цеху фабрики</a:t>
            </a:r>
            <a:endParaRPr lang="ru-RU" sz="1200" i="1" dirty="0"/>
          </a:p>
        </p:txBody>
      </p:sp>
      <p:sp>
        <p:nvSpPr>
          <p:cNvPr id="52" name="Пятиугольник 51"/>
          <p:cNvSpPr/>
          <p:nvPr/>
        </p:nvSpPr>
        <p:spPr>
          <a:xfrm flipH="1">
            <a:off x="5395614" y="5516275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Маленькая туристка и море </a:t>
            </a:r>
            <a:br>
              <a:rPr lang="ru-RU" sz="1200" i="1" dirty="0" smtClean="0"/>
            </a:br>
            <a:r>
              <a:rPr lang="ru-RU" sz="1200" i="1" dirty="0" smtClean="0"/>
              <a:t>облепихового мармелада!</a:t>
            </a:r>
            <a:endParaRPr lang="ru-RU" sz="1200" i="1" dirty="0"/>
          </a:p>
        </p:txBody>
      </p:sp>
      <p:sp>
        <p:nvSpPr>
          <p:cNvPr id="53" name="Пятиугольник 52"/>
          <p:cNvSpPr/>
          <p:nvPr/>
        </p:nvSpPr>
        <p:spPr>
          <a:xfrm flipH="1">
            <a:off x="5410294" y="5516275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Увидев как производят нугу, халву и грильяж из дикоросов,  туристы отправляются в цех упаковки</a:t>
            </a:r>
            <a:endParaRPr lang="ru-RU" sz="1200" i="1" dirty="0"/>
          </a:p>
        </p:txBody>
      </p:sp>
      <p:sp>
        <p:nvSpPr>
          <p:cNvPr id="54" name="Пятиугольник 53"/>
          <p:cNvSpPr/>
          <p:nvPr/>
        </p:nvSpPr>
        <p:spPr>
          <a:xfrm flipH="1">
            <a:off x="5403912" y="5479183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Кедр – самый ценный дикорос Сибири! </a:t>
            </a:r>
            <a:br>
              <a:rPr lang="ru-RU" sz="1200" i="1" dirty="0" smtClean="0"/>
            </a:br>
            <a:r>
              <a:rPr lang="ru-RU" sz="1200" i="1" dirty="0" smtClean="0"/>
              <a:t>Гордость Томской области</a:t>
            </a:r>
            <a:endParaRPr lang="ru-RU" sz="1200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29" y="-296804"/>
            <a:ext cx="91440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47"/>
    </mc:Choice>
    <mc:Fallback xmlns="">
      <p:transition spd="slow" advTm="95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80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50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2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9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1429512"/>
            <a:ext cx="3810000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444" y="2426564"/>
            <a:ext cx="2532888" cy="2532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73" y="-978409"/>
            <a:ext cx="2532888" cy="2532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63" y="378050"/>
            <a:ext cx="881276" cy="881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91" y="2066442"/>
            <a:ext cx="628091" cy="6280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7" y="25074"/>
            <a:ext cx="829779" cy="829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00" y="3206496"/>
            <a:ext cx="385982" cy="385982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>
            <a:off x="1847088" y="67803"/>
            <a:ext cx="2876193" cy="945250"/>
          </a:xfrm>
          <a:custGeom>
            <a:avLst/>
            <a:gdLst>
              <a:gd name="connsiteX0" fmla="*/ 0 w 2876193"/>
              <a:gd name="connsiteY0" fmla="*/ 224805 h 945250"/>
              <a:gd name="connsiteX1" fmla="*/ 420624 w 2876193"/>
              <a:gd name="connsiteY1" fmla="*/ 297957 h 945250"/>
              <a:gd name="connsiteX2" fmla="*/ 713232 w 2876193"/>
              <a:gd name="connsiteY2" fmla="*/ 755157 h 945250"/>
              <a:gd name="connsiteX3" fmla="*/ 1152144 w 2876193"/>
              <a:gd name="connsiteY3" fmla="*/ 938037 h 945250"/>
              <a:gd name="connsiteX4" fmla="*/ 1481328 w 2876193"/>
              <a:gd name="connsiteY4" fmla="*/ 846597 h 945250"/>
              <a:gd name="connsiteX5" fmla="*/ 2048256 w 2876193"/>
              <a:gd name="connsiteY5" fmla="*/ 297957 h 945250"/>
              <a:gd name="connsiteX6" fmla="*/ 2304288 w 2876193"/>
              <a:gd name="connsiteY6" fmla="*/ 60213 h 945250"/>
              <a:gd name="connsiteX7" fmla="*/ 2340864 w 2876193"/>
              <a:gd name="connsiteY7" fmla="*/ 41925 h 945250"/>
              <a:gd name="connsiteX8" fmla="*/ 2505456 w 2876193"/>
              <a:gd name="connsiteY8" fmla="*/ 5349 h 945250"/>
              <a:gd name="connsiteX9" fmla="*/ 2688336 w 2876193"/>
              <a:gd name="connsiteY9" fmla="*/ 169941 h 945250"/>
              <a:gd name="connsiteX10" fmla="*/ 2852928 w 2876193"/>
              <a:gd name="connsiteY10" fmla="*/ 316245 h 945250"/>
              <a:gd name="connsiteX11" fmla="*/ 2871216 w 2876193"/>
              <a:gd name="connsiteY11" fmla="*/ 334533 h 94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76193" h="945250">
                <a:moveTo>
                  <a:pt x="0" y="224805"/>
                </a:moveTo>
                <a:cubicBezTo>
                  <a:pt x="150876" y="217185"/>
                  <a:pt x="301752" y="209565"/>
                  <a:pt x="420624" y="297957"/>
                </a:cubicBezTo>
                <a:cubicBezTo>
                  <a:pt x="539496" y="386349"/>
                  <a:pt x="591312" y="648477"/>
                  <a:pt x="713232" y="755157"/>
                </a:cubicBezTo>
                <a:cubicBezTo>
                  <a:pt x="835152" y="861837"/>
                  <a:pt x="1024128" y="922797"/>
                  <a:pt x="1152144" y="938037"/>
                </a:cubicBezTo>
                <a:cubicBezTo>
                  <a:pt x="1280160" y="953277"/>
                  <a:pt x="1331976" y="953277"/>
                  <a:pt x="1481328" y="846597"/>
                </a:cubicBezTo>
                <a:cubicBezTo>
                  <a:pt x="1630680" y="739917"/>
                  <a:pt x="1911096" y="429021"/>
                  <a:pt x="2048256" y="297957"/>
                </a:cubicBezTo>
                <a:cubicBezTo>
                  <a:pt x="2185416" y="166893"/>
                  <a:pt x="2255520" y="102885"/>
                  <a:pt x="2304288" y="60213"/>
                </a:cubicBezTo>
                <a:cubicBezTo>
                  <a:pt x="2353056" y="17541"/>
                  <a:pt x="2307336" y="51069"/>
                  <a:pt x="2340864" y="41925"/>
                </a:cubicBezTo>
                <a:cubicBezTo>
                  <a:pt x="2374392" y="32781"/>
                  <a:pt x="2447544" y="-15987"/>
                  <a:pt x="2505456" y="5349"/>
                </a:cubicBezTo>
                <a:cubicBezTo>
                  <a:pt x="2563368" y="26685"/>
                  <a:pt x="2688336" y="169941"/>
                  <a:pt x="2688336" y="169941"/>
                </a:cubicBezTo>
                <a:lnTo>
                  <a:pt x="2852928" y="316245"/>
                </a:lnTo>
                <a:cubicBezTo>
                  <a:pt x="2883408" y="343677"/>
                  <a:pt x="2877312" y="339105"/>
                  <a:pt x="2871216" y="334533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822839" y="1755648"/>
            <a:ext cx="591058" cy="1316736"/>
          </a:xfrm>
          <a:custGeom>
            <a:avLst/>
            <a:gdLst>
              <a:gd name="connsiteX0" fmla="*/ 493897 w 591058"/>
              <a:gd name="connsiteY0" fmla="*/ 0 h 1316736"/>
              <a:gd name="connsiteX1" fmla="*/ 585337 w 591058"/>
              <a:gd name="connsiteY1" fmla="*/ 329184 h 1316736"/>
              <a:gd name="connsiteX2" fmla="*/ 347593 w 591058"/>
              <a:gd name="connsiteY2" fmla="*/ 566928 h 1316736"/>
              <a:gd name="connsiteX3" fmla="*/ 109849 w 591058"/>
              <a:gd name="connsiteY3" fmla="*/ 658368 h 1316736"/>
              <a:gd name="connsiteX4" fmla="*/ 121 w 591058"/>
              <a:gd name="connsiteY4" fmla="*/ 822960 h 1316736"/>
              <a:gd name="connsiteX5" fmla="*/ 128137 w 591058"/>
              <a:gd name="connsiteY5" fmla="*/ 1078992 h 1316736"/>
              <a:gd name="connsiteX6" fmla="*/ 183001 w 591058"/>
              <a:gd name="connsiteY6" fmla="*/ 1316736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058" h="1316736">
                <a:moveTo>
                  <a:pt x="493897" y="0"/>
                </a:moveTo>
                <a:cubicBezTo>
                  <a:pt x="551809" y="117348"/>
                  <a:pt x="609721" y="234696"/>
                  <a:pt x="585337" y="329184"/>
                </a:cubicBezTo>
                <a:cubicBezTo>
                  <a:pt x="560953" y="423672"/>
                  <a:pt x="426841" y="512064"/>
                  <a:pt x="347593" y="566928"/>
                </a:cubicBezTo>
                <a:cubicBezTo>
                  <a:pt x="268345" y="621792"/>
                  <a:pt x="167761" y="615696"/>
                  <a:pt x="109849" y="658368"/>
                </a:cubicBezTo>
                <a:cubicBezTo>
                  <a:pt x="51937" y="701040"/>
                  <a:pt x="-2927" y="752856"/>
                  <a:pt x="121" y="822960"/>
                </a:cubicBezTo>
                <a:cubicBezTo>
                  <a:pt x="3169" y="893064"/>
                  <a:pt x="97657" y="996696"/>
                  <a:pt x="128137" y="1078992"/>
                </a:cubicBezTo>
                <a:cubicBezTo>
                  <a:pt x="158617" y="1161288"/>
                  <a:pt x="170809" y="1239012"/>
                  <a:pt x="183001" y="131673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376672" y="291728"/>
            <a:ext cx="1353312" cy="753250"/>
          </a:xfrm>
          <a:custGeom>
            <a:avLst/>
            <a:gdLst>
              <a:gd name="connsiteX0" fmla="*/ 0 w 1353312"/>
              <a:gd name="connsiteY0" fmla="*/ 421504 h 753250"/>
              <a:gd name="connsiteX1" fmla="*/ 256032 w 1353312"/>
              <a:gd name="connsiteY1" fmla="*/ 750688 h 753250"/>
              <a:gd name="connsiteX2" fmla="*/ 603504 w 1353312"/>
              <a:gd name="connsiteY2" fmla="*/ 549520 h 753250"/>
              <a:gd name="connsiteX3" fmla="*/ 877824 w 1353312"/>
              <a:gd name="connsiteY3" fmla="*/ 110608 h 753250"/>
              <a:gd name="connsiteX4" fmla="*/ 1115568 w 1353312"/>
              <a:gd name="connsiteY4" fmla="*/ 880 h 753250"/>
              <a:gd name="connsiteX5" fmla="*/ 1353312 w 1353312"/>
              <a:gd name="connsiteY5" fmla="*/ 147184 h 7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312" h="753250">
                <a:moveTo>
                  <a:pt x="0" y="421504"/>
                </a:moveTo>
                <a:cubicBezTo>
                  <a:pt x="77724" y="575428"/>
                  <a:pt x="155448" y="729352"/>
                  <a:pt x="256032" y="750688"/>
                </a:cubicBezTo>
                <a:cubicBezTo>
                  <a:pt x="356616" y="772024"/>
                  <a:pt x="499872" y="656200"/>
                  <a:pt x="603504" y="549520"/>
                </a:cubicBezTo>
                <a:cubicBezTo>
                  <a:pt x="707136" y="442840"/>
                  <a:pt x="792480" y="202048"/>
                  <a:pt x="877824" y="110608"/>
                </a:cubicBezTo>
                <a:cubicBezTo>
                  <a:pt x="963168" y="19168"/>
                  <a:pt x="1036320" y="-5216"/>
                  <a:pt x="1115568" y="880"/>
                </a:cubicBezTo>
                <a:cubicBezTo>
                  <a:pt x="1194816" y="6976"/>
                  <a:pt x="1274064" y="77080"/>
                  <a:pt x="1353312" y="147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7277439" y="966971"/>
            <a:ext cx="1316736" cy="1793159"/>
          </a:xfrm>
          <a:custGeom>
            <a:avLst/>
            <a:gdLst>
              <a:gd name="connsiteX0" fmla="*/ 0 w 1316736"/>
              <a:gd name="connsiteY0" fmla="*/ 0 h 1793159"/>
              <a:gd name="connsiteX1" fmla="*/ 274320 w 1316736"/>
              <a:gd name="connsiteY1" fmla="*/ 146304 h 1793159"/>
              <a:gd name="connsiteX2" fmla="*/ 731520 w 1316736"/>
              <a:gd name="connsiteY2" fmla="*/ 146304 h 1793159"/>
              <a:gd name="connsiteX3" fmla="*/ 914400 w 1316736"/>
              <a:gd name="connsiteY3" fmla="*/ 274320 h 1793159"/>
              <a:gd name="connsiteX4" fmla="*/ 932688 w 1316736"/>
              <a:gd name="connsiteY4" fmla="*/ 530352 h 1793159"/>
              <a:gd name="connsiteX5" fmla="*/ 877824 w 1316736"/>
              <a:gd name="connsiteY5" fmla="*/ 786384 h 1793159"/>
              <a:gd name="connsiteX6" fmla="*/ 768096 w 1316736"/>
              <a:gd name="connsiteY6" fmla="*/ 969264 h 1793159"/>
              <a:gd name="connsiteX7" fmla="*/ 658368 w 1316736"/>
              <a:gd name="connsiteY7" fmla="*/ 1261872 h 1793159"/>
              <a:gd name="connsiteX8" fmla="*/ 749808 w 1316736"/>
              <a:gd name="connsiteY8" fmla="*/ 1627632 h 1793159"/>
              <a:gd name="connsiteX9" fmla="*/ 987552 w 1316736"/>
              <a:gd name="connsiteY9" fmla="*/ 1792224 h 1793159"/>
              <a:gd name="connsiteX10" fmla="*/ 1316736 w 1316736"/>
              <a:gd name="connsiteY10" fmla="*/ 1682496 h 17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736" h="1793159">
                <a:moveTo>
                  <a:pt x="0" y="0"/>
                </a:moveTo>
                <a:cubicBezTo>
                  <a:pt x="76200" y="60960"/>
                  <a:pt x="152400" y="121920"/>
                  <a:pt x="274320" y="146304"/>
                </a:cubicBezTo>
                <a:cubicBezTo>
                  <a:pt x="396240" y="170688"/>
                  <a:pt x="624840" y="124968"/>
                  <a:pt x="731520" y="146304"/>
                </a:cubicBezTo>
                <a:cubicBezTo>
                  <a:pt x="838200" y="167640"/>
                  <a:pt x="880872" y="210312"/>
                  <a:pt x="914400" y="274320"/>
                </a:cubicBezTo>
                <a:cubicBezTo>
                  <a:pt x="947928" y="338328"/>
                  <a:pt x="938784" y="445008"/>
                  <a:pt x="932688" y="530352"/>
                </a:cubicBezTo>
                <a:cubicBezTo>
                  <a:pt x="926592" y="615696"/>
                  <a:pt x="905256" y="713232"/>
                  <a:pt x="877824" y="786384"/>
                </a:cubicBezTo>
                <a:cubicBezTo>
                  <a:pt x="850392" y="859536"/>
                  <a:pt x="804672" y="890016"/>
                  <a:pt x="768096" y="969264"/>
                </a:cubicBezTo>
                <a:cubicBezTo>
                  <a:pt x="731520" y="1048512"/>
                  <a:pt x="661416" y="1152144"/>
                  <a:pt x="658368" y="1261872"/>
                </a:cubicBezTo>
                <a:cubicBezTo>
                  <a:pt x="655320" y="1371600"/>
                  <a:pt x="694944" y="1539240"/>
                  <a:pt x="749808" y="1627632"/>
                </a:cubicBezTo>
                <a:cubicBezTo>
                  <a:pt x="804672" y="1716024"/>
                  <a:pt x="893064" y="1783080"/>
                  <a:pt x="987552" y="1792224"/>
                </a:cubicBezTo>
                <a:cubicBezTo>
                  <a:pt x="1082040" y="1801368"/>
                  <a:pt x="1199388" y="1741932"/>
                  <a:pt x="1316736" y="168249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8228076" y="2706624"/>
            <a:ext cx="807540" cy="1522781"/>
          </a:xfrm>
          <a:custGeom>
            <a:avLst/>
            <a:gdLst>
              <a:gd name="connsiteX0" fmla="*/ 458724 w 807540"/>
              <a:gd name="connsiteY0" fmla="*/ 0 h 1522781"/>
              <a:gd name="connsiteX1" fmla="*/ 239268 w 807540"/>
              <a:gd name="connsiteY1" fmla="*/ 201168 h 1522781"/>
              <a:gd name="connsiteX2" fmla="*/ 74676 w 807540"/>
              <a:gd name="connsiteY2" fmla="*/ 310896 h 1522781"/>
              <a:gd name="connsiteX3" fmla="*/ 1524 w 807540"/>
              <a:gd name="connsiteY3" fmla="*/ 530352 h 1522781"/>
              <a:gd name="connsiteX4" fmla="*/ 38100 w 807540"/>
              <a:gd name="connsiteY4" fmla="*/ 731520 h 1522781"/>
              <a:gd name="connsiteX5" fmla="*/ 184404 w 807540"/>
              <a:gd name="connsiteY5" fmla="*/ 822960 h 1522781"/>
              <a:gd name="connsiteX6" fmla="*/ 440436 w 807540"/>
              <a:gd name="connsiteY6" fmla="*/ 896112 h 1522781"/>
              <a:gd name="connsiteX7" fmla="*/ 513588 w 807540"/>
              <a:gd name="connsiteY7" fmla="*/ 1207008 h 1522781"/>
              <a:gd name="connsiteX8" fmla="*/ 568452 w 807540"/>
              <a:gd name="connsiteY8" fmla="*/ 1499616 h 1522781"/>
              <a:gd name="connsiteX9" fmla="*/ 696468 w 807540"/>
              <a:gd name="connsiteY9" fmla="*/ 1481328 h 1522781"/>
              <a:gd name="connsiteX10" fmla="*/ 806196 w 807540"/>
              <a:gd name="connsiteY10" fmla="*/ 1298448 h 1522781"/>
              <a:gd name="connsiteX11" fmla="*/ 751332 w 807540"/>
              <a:gd name="connsiteY11" fmla="*/ 1097280 h 1522781"/>
              <a:gd name="connsiteX12" fmla="*/ 659892 w 807540"/>
              <a:gd name="connsiteY12" fmla="*/ 841248 h 152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540" h="1522781">
                <a:moveTo>
                  <a:pt x="458724" y="0"/>
                </a:moveTo>
                <a:cubicBezTo>
                  <a:pt x="381000" y="74676"/>
                  <a:pt x="303276" y="149352"/>
                  <a:pt x="239268" y="201168"/>
                </a:cubicBezTo>
                <a:cubicBezTo>
                  <a:pt x="175260" y="252984"/>
                  <a:pt x="114300" y="256032"/>
                  <a:pt x="74676" y="310896"/>
                </a:cubicBezTo>
                <a:cubicBezTo>
                  <a:pt x="35052" y="365760"/>
                  <a:pt x="7620" y="460248"/>
                  <a:pt x="1524" y="530352"/>
                </a:cubicBezTo>
                <a:cubicBezTo>
                  <a:pt x="-4572" y="600456"/>
                  <a:pt x="7620" y="682752"/>
                  <a:pt x="38100" y="731520"/>
                </a:cubicBezTo>
                <a:cubicBezTo>
                  <a:pt x="68580" y="780288"/>
                  <a:pt x="117348" y="795528"/>
                  <a:pt x="184404" y="822960"/>
                </a:cubicBezTo>
                <a:cubicBezTo>
                  <a:pt x="251460" y="850392"/>
                  <a:pt x="385572" y="832104"/>
                  <a:pt x="440436" y="896112"/>
                </a:cubicBezTo>
                <a:cubicBezTo>
                  <a:pt x="495300" y="960120"/>
                  <a:pt x="492252" y="1106424"/>
                  <a:pt x="513588" y="1207008"/>
                </a:cubicBezTo>
                <a:cubicBezTo>
                  <a:pt x="534924" y="1307592"/>
                  <a:pt x="537972" y="1453896"/>
                  <a:pt x="568452" y="1499616"/>
                </a:cubicBezTo>
                <a:cubicBezTo>
                  <a:pt x="598932" y="1545336"/>
                  <a:pt x="656844" y="1514856"/>
                  <a:pt x="696468" y="1481328"/>
                </a:cubicBezTo>
                <a:cubicBezTo>
                  <a:pt x="736092" y="1447800"/>
                  <a:pt x="797052" y="1362456"/>
                  <a:pt x="806196" y="1298448"/>
                </a:cubicBezTo>
                <a:cubicBezTo>
                  <a:pt x="815340" y="1234440"/>
                  <a:pt x="775716" y="1173480"/>
                  <a:pt x="751332" y="1097280"/>
                </a:cubicBezTo>
                <a:cubicBezTo>
                  <a:pt x="726948" y="1021080"/>
                  <a:pt x="693420" y="931164"/>
                  <a:pt x="659892" y="841248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80" y="5381550"/>
            <a:ext cx="2071004" cy="20710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9" y="5912904"/>
            <a:ext cx="1539650" cy="15396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75" y="5161367"/>
            <a:ext cx="1539650" cy="15396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08" y="5912904"/>
            <a:ext cx="945096" cy="945096"/>
          </a:xfrm>
          <a:prstGeom prst="rect">
            <a:avLst/>
          </a:prstGeom>
        </p:spPr>
      </p:pic>
      <p:sp>
        <p:nvSpPr>
          <p:cNvPr id="21" name="Полилиния 20"/>
          <p:cNvSpPr/>
          <p:nvPr/>
        </p:nvSpPr>
        <p:spPr>
          <a:xfrm>
            <a:off x="142591" y="4844210"/>
            <a:ext cx="1197580" cy="1804991"/>
          </a:xfrm>
          <a:custGeom>
            <a:avLst/>
            <a:gdLst>
              <a:gd name="connsiteX0" fmla="*/ 173452 w 1197580"/>
              <a:gd name="connsiteY0" fmla="*/ 0 h 1804991"/>
              <a:gd name="connsiteX1" fmla="*/ 429484 w 1197580"/>
              <a:gd name="connsiteY1" fmla="*/ 73152 h 1804991"/>
              <a:gd name="connsiteX2" fmla="*/ 776956 w 1197580"/>
              <a:gd name="connsiteY2" fmla="*/ 36576 h 1804991"/>
              <a:gd name="connsiteX3" fmla="*/ 923260 w 1197580"/>
              <a:gd name="connsiteY3" fmla="*/ 18288 h 1804991"/>
              <a:gd name="connsiteX4" fmla="*/ 1032988 w 1197580"/>
              <a:gd name="connsiteY4" fmla="*/ 109728 h 1804991"/>
              <a:gd name="connsiteX5" fmla="*/ 996412 w 1197580"/>
              <a:gd name="connsiteY5" fmla="*/ 310896 h 1804991"/>
              <a:gd name="connsiteX6" fmla="*/ 685516 w 1197580"/>
              <a:gd name="connsiteY6" fmla="*/ 475488 h 1804991"/>
              <a:gd name="connsiteX7" fmla="*/ 191740 w 1197580"/>
              <a:gd name="connsiteY7" fmla="*/ 713232 h 1804991"/>
              <a:gd name="connsiteX8" fmla="*/ 8860 w 1197580"/>
              <a:gd name="connsiteY8" fmla="*/ 914400 h 1804991"/>
              <a:gd name="connsiteX9" fmla="*/ 45436 w 1197580"/>
              <a:gd name="connsiteY9" fmla="*/ 1207008 h 1804991"/>
              <a:gd name="connsiteX10" fmla="*/ 191740 w 1197580"/>
              <a:gd name="connsiteY10" fmla="*/ 1481328 h 1804991"/>
              <a:gd name="connsiteX11" fmla="*/ 392908 w 1197580"/>
              <a:gd name="connsiteY11" fmla="*/ 1664208 h 1804991"/>
              <a:gd name="connsiteX12" fmla="*/ 612364 w 1197580"/>
              <a:gd name="connsiteY12" fmla="*/ 1737360 h 1804991"/>
              <a:gd name="connsiteX13" fmla="*/ 1069564 w 1197580"/>
              <a:gd name="connsiteY13" fmla="*/ 1792224 h 1804991"/>
              <a:gd name="connsiteX14" fmla="*/ 1032988 w 1197580"/>
              <a:gd name="connsiteY14" fmla="*/ 1481328 h 1804991"/>
              <a:gd name="connsiteX15" fmla="*/ 667228 w 1197580"/>
              <a:gd name="connsiteY15" fmla="*/ 1243584 h 1804991"/>
              <a:gd name="connsiteX16" fmla="*/ 319756 w 1197580"/>
              <a:gd name="connsiteY16" fmla="*/ 1170432 h 1804991"/>
              <a:gd name="connsiteX17" fmla="*/ 319756 w 1197580"/>
              <a:gd name="connsiteY17" fmla="*/ 1353312 h 1804991"/>
              <a:gd name="connsiteX18" fmla="*/ 648940 w 1197580"/>
              <a:gd name="connsiteY18" fmla="*/ 1517904 h 1804991"/>
              <a:gd name="connsiteX19" fmla="*/ 831820 w 1197580"/>
              <a:gd name="connsiteY19" fmla="*/ 1517904 h 1804991"/>
              <a:gd name="connsiteX20" fmla="*/ 1197580 w 1197580"/>
              <a:gd name="connsiteY20" fmla="*/ 1444752 h 180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97580" h="1804991">
                <a:moveTo>
                  <a:pt x="173452" y="0"/>
                </a:moveTo>
                <a:cubicBezTo>
                  <a:pt x="251176" y="33528"/>
                  <a:pt x="328900" y="67056"/>
                  <a:pt x="429484" y="73152"/>
                </a:cubicBezTo>
                <a:cubicBezTo>
                  <a:pt x="530068" y="79248"/>
                  <a:pt x="694660" y="45720"/>
                  <a:pt x="776956" y="36576"/>
                </a:cubicBezTo>
                <a:cubicBezTo>
                  <a:pt x="859252" y="27432"/>
                  <a:pt x="880588" y="6096"/>
                  <a:pt x="923260" y="18288"/>
                </a:cubicBezTo>
                <a:cubicBezTo>
                  <a:pt x="965932" y="30480"/>
                  <a:pt x="1020796" y="60960"/>
                  <a:pt x="1032988" y="109728"/>
                </a:cubicBezTo>
                <a:cubicBezTo>
                  <a:pt x="1045180" y="158496"/>
                  <a:pt x="1054324" y="249936"/>
                  <a:pt x="996412" y="310896"/>
                </a:cubicBezTo>
                <a:cubicBezTo>
                  <a:pt x="938500" y="371856"/>
                  <a:pt x="819628" y="408432"/>
                  <a:pt x="685516" y="475488"/>
                </a:cubicBezTo>
                <a:cubicBezTo>
                  <a:pt x="551404" y="542544"/>
                  <a:pt x="304516" y="640080"/>
                  <a:pt x="191740" y="713232"/>
                </a:cubicBezTo>
                <a:cubicBezTo>
                  <a:pt x="78964" y="786384"/>
                  <a:pt x="33244" y="832104"/>
                  <a:pt x="8860" y="914400"/>
                </a:cubicBezTo>
                <a:cubicBezTo>
                  <a:pt x="-15524" y="996696"/>
                  <a:pt x="14956" y="1112520"/>
                  <a:pt x="45436" y="1207008"/>
                </a:cubicBezTo>
                <a:cubicBezTo>
                  <a:pt x="75916" y="1301496"/>
                  <a:pt x="133828" y="1405128"/>
                  <a:pt x="191740" y="1481328"/>
                </a:cubicBezTo>
                <a:cubicBezTo>
                  <a:pt x="249652" y="1557528"/>
                  <a:pt x="322804" y="1621536"/>
                  <a:pt x="392908" y="1664208"/>
                </a:cubicBezTo>
                <a:cubicBezTo>
                  <a:pt x="463012" y="1706880"/>
                  <a:pt x="499588" y="1716024"/>
                  <a:pt x="612364" y="1737360"/>
                </a:cubicBezTo>
                <a:cubicBezTo>
                  <a:pt x="725140" y="1758696"/>
                  <a:pt x="999460" y="1834896"/>
                  <a:pt x="1069564" y="1792224"/>
                </a:cubicBezTo>
                <a:cubicBezTo>
                  <a:pt x="1139668" y="1749552"/>
                  <a:pt x="1100044" y="1572768"/>
                  <a:pt x="1032988" y="1481328"/>
                </a:cubicBezTo>
                <a:cubicBezTo>
                  <a:pt x="965932" y="1389888"/>
                  <a:pt x="786100" y="1295400"/>
                  <a:pt x="667228" y="1243584"/>
                </a:cubicBezTo>
                <a:cubicBezTo>
                  <a:pt x="548356" y="1191768"/>
                  <a:pt x="377668" y="1152144"/>
                  <a:pt x="319756" y="1170432"/>
                </a:cubicBezTo>
                <a:cubicBezTo>
                  <a:pt x="261844" y="1188720"/>
                  <a:pt x="264892" y="1295400"/>
                  <a:pt x="319756" y="1353312"/>
                </a:cubicBezTo>
                <a:cubicBezTo>
                  <a:pt x="374620" y="1411224"/>
                  <a:pt x="563596" y="1490472"/>
                  <a:pt x="648940" y="1517904"/>
                </a:cubicBezTo>
                <a:cubicBezTo>
                  <a:pt x="734284" y="1545336"/>
                  <a:pt x="740380" y="1530096"/>
                  <a:pt x="831820" y="1517904"/>
                </a:cubicBezTo>
                <a:cubicBezTo>
                  <a:pt x="923260" y="1505712"/>
                  <a:pt x="1060420" y="1475232"/>
                  <a:pt x="1197580" y="1444752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2461706" y="5428783"/>
            <a:ext cx="1536192" cy="1232275"/>
          </a:xfrm>
          <a:custGeom>
            <a:avLst/>
            <a:gdLst>
              <a:gd name="connsiteX0" fmla="*/ 0 w 1536192"/>
              <a:gd name="connsiteY0" fmla="*/ 1011886 h 1232275"/>
              <a:gd name="connsiteX1" fmla="*/ 182880 w 1536192"/>
              <a:gd name="connsiteY1" fmla="*/ 1176478 h 1232275"/>
              <a:gd name="connsiteX2" fmla="*/ 420624 w 1536192"/>
              <a:gd name="connsiteY2" fmla="*/ 1231342 h 1232275"/>
              <a:gd name="connsiteX3" fmla="*/ 768096 w 1536192"/>
              <a:gd name="connsiteY3" fmla="*/ 1139902 h 1232275"/>
              <a:gd name="connsiteX4" fmla="*/ 859536 w 1536192"/>
              <a:gd name="connsiteY4" fmla="*/ 755854 h 1232275"/>
              <a:gd name="connsiteX5" fmla="*/ 713232 w 1536192"/>
              <a:gd name="connsiteY5" fmla="*/ 627838 h 1232275"/>
              <a:gd name="connsiteX6" fmla="*/ 530352 w 1536192"/>
              <a:gd name="connsiteY6" fmla="*/ 609550 h 1232275"/>
              <a:gd name="connsiteX7" fmla="*/ 402336 w 1536192"/>
              <a:gd name="connsiteY7" fmla="*/ 792430 h 1232275"/>
              <a:gd name="connsiteX8" fmla="*/ 420624 w 1536192"/>
              <a:gd name="connsiteY8" fmla="*/ 938734 h 1232275"/>
              <a:gd name="connsiteX9" fmla="*/ 621792 w 1536192"/>
              <a:gd name="connsiteY9" fmla="*/ 1066750 h 1232275"/>
              <a:gd name="connsiteX10" fmla="*/ 896112 w 1536192"/>
              <a:gd name="connsiteY10" fmla="*/ 1121614 h 1232275"/>
              <a:gd name="connsiteX11" fmla="*/ 1133856 w 1536192"/>
              <a:gd name="connsiteY11" fmla="*/ 938734 h 1232275"/>
              <a:gd name="connsiteX12" fmla="*/ 1280160 w 1536192"/>
              <a:gd name="connsiteY12" fmla="*/ 554686 h 1232275"/>
              <a:gd name="connsiteX13" fmla="*/ 1335024 w 1536192"/>
              <a:gd name="connsiteY13" fmla="*/ 390094 h 1232275"/>
              <a:gd name="connsiteX14" fmla="*/ 1316736 w 1536192"/>
              <a:gd name="connsiteY14" fmla="*/ 262078 h 1232275"/>
              <a:gd name="connsiteX15" fmla="*/ 1261872 w 1536192"/>
              <a:gd name="connsiteY15" fmla="*/ 24334 h 1232275"/>
              <a:gd name="connsiteX16" fmla="*/ 1115568 w 1536192"/>
              <a:gd name="connsiteY16" fmla="*/ 24334 h 1232275"/>
              <a:gd name="connsiteX17" fmla="*/ 1042416 w 1536192"/>
              <a:gd name="connsiteY17" fmla="*/ 170638 h 1232275"/>
              <a:gd name="connsiteX18" fmla="*/ 1097280 w 1536192"/>
              <a:gd name="connsiteY18" fmla="*/ 518110 h 1232275"/>
              <a:gd name="connsiteX19" fmla="*/ 1280160 w 1536192"/>
              <a:gd name="connsiteY19" fmla="*/ 682702 h 1232275"/>
              <a:gd name="connsiteX20" fmla="*/ 1536192 w 1536192"/>
              <a:gd name="connsiteY20" fmla="*/ 883870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36192" h="1232275">
                <a:moveTo>
                  <a:pt x="0" y="1011886"/>
                </a:moveTo>
                <a:cubicBezTo>
                  <a:pt x="56388" y="1075894"/>
                  <a:pt x="112776" y="1139902"/>
                  <a:pt x="182880" y="1176478"/>
                </a:cubicBezTo>
                <a:cubicBezTo>
                  <a:pt x="252984" y="1213054"/>
                  <a:pt x="323088" y="1237438"/>
                  <a:pt x="420624" y="1231342"/>
                </a:cubicBezTo>
                <a:cubicBezTo>
                  <a:pt x="518160" y="1225246"/>
                  <a:pt x="694944" y="1219150"/>
                  <a:pt x="768096" y="1139902"/>
                </a:cubicBezTo>
                <a:cubicBezTo>
                  <a:pt x="841248" y="1060654"/>
                  <a:pt x="868680" y="841198"/>
                  <a:pt x="859536" y="755854"/>
                </a:cubicBezTo>
                <a:cubicBezTo>
                  <a:pt x="850392" y="670510"/>
                  <a:pt x="768096" y="652222"/>
                  <a:pt x="713232" y="627838"/>
                </a:cubicBezTo>
                <a:cubicBezTo>
                  <a:pt x="658368" y="603454"/>
                  <a:pt x="582168" y="582118"/>
                  <a:pt x="530352" y="609550"/>
                </a:cubicBezTo>
                <a:cubicBezTo>
                  <a:pt x="478536" y="636982"/>
                  <a:pt x="420624" y="737566"/>
                  <a:pt x="402336" y="792430"/>
                </a:cubicBezTo>
                <a:cubicBezTo>
                  <a:pt x="384048" y="847294"/>
                  <a:pt x="384048" y="893014"/>
                  <a:pt x="420624" y="938734"/>
                </a:cubicBezTo>
                <a:cubicBezTo>
                  <a:pt x="457200" y="984454"/>
                  <a:pt x="542544" y="1036270"/>
                  <a:pt x="621792" y="1066750"/>
                </a:cubicBezTo>
                <a:cubicBezTo>
                  <a:pt x="701040" y="1097230"/>
                  <a:pt x="810768" y="1142950"/>
                  <a:pt x="896112" y="1121614"/>
                </a:cubicBezTo>
                <a:cubicBezTo>
                  <a:pt x="981456" y="1100278"/>
                  <a:pt x="1069848" y="1033222"/>
                  <a:pt x="1133856" y="938734"/>
                </a:cubicBezTo>
                <a:cubicBezTo>
                  <a:pt x="1197864" y="844246"/>
                  <a:pt x="1246632" y="646126"/>
                  <a:pt x="1280160" y="554686"/>
                </a:cubicBezTo>
                <a:cubicBezTo>
                  <a:pt x="1313688" y="463246"/>
                  <a:pt x="1328928" y="438862"/>
                  <a:pt x="1335024" y="390094"/>
                </a:cubicBezTo>
                <a:cubicBezTo>
                  <a:pt x="1341120" y="341326"/>
                  <a:pt x="1328928" y="323038"/>
                  <a:pt x="1316736" y="262078"/>
                </a:cubicBezTo>
                <a:cubicBezTo>
                  <a:pt x="1304544" y="201118"/>
                  <a:pt x="1295400" y="63958"/>
                  <a:pt x="1261872" y="24334"/>
                </a:cubicBezTo>
                <a:cubicBezTo>
                  <a:pt x="1228344" y="-15290"/>
                  <a:pt x="1152144" y="-50"/>
                  <a:pt x="1115568" y="24334"/>
                </a:cubicBezTo>
                <a:cubicBezTo>
                  <a:pt x="1078992" y="48718"/>
                  <a:pt x="1045464" y="88342"/>
                  <a:pt x="1042416" y="170638"/>
                </a:cubicBezTo>
                <a:cubicBezTo>
                  <a:pt x="1039368" y="252934"/>
                  <a:pt x="1057656" y="432766"/>
                  <a:pt x="1097280" y="518110"/>
                </a:cubicBezTo>
                <a:cubicBezTo>
                  <a:pt x="1136904" y="603454"/>
                  <a:pt x="1207008" y="621742"/>
                  <a:pt x="1280160" y="682702"/>
                </a:cubicBezTo>
                <a:cubicBezTo>
                  <a:pt x="1353312" y="743662"/>
                  <a:pt x="1444752" y="813766"/>
                  <a:pt x="1536192" y="883870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4846320" y="5628000"/>
            <a:ext cx="1671103" cy="772800"/>
          </a:xfrm>
          <a:custGeom>
            <a:avLst/>
            <a:gdLst>
              <a:gd name="connsiteX0" fmla="*/ 0 w 1671103"/>
              <a:gd name="connsiteY0" fmla="*/ 772800 h 772800"/>
              <a:gd name="connsiteX1" fmla="*/ 219456 w 1671103"/>
              <a:gd name="connsiteY1" fmla="*/ 754512 h 772800"/>
              <a:gd name="connsiteX2" fmla="*/ 457200 w 1671103"/>
              <a:gd name="connsiteY2" fmla="*/ 663072 h 772800"/>
              <a:gd name="connsiteX3" fmla="*/ 749808 w 1671103"/>
              <a:gd name="connsiteY3" fmla="*/ 352176 h 772800"/>
              <a:gd name="connsiteX4" fmla="*/ 1024128 w 1671103"/>
              <a:gd name="connsiteY4" fmla="*/ 96144 h 772800"/>
              <a:gd name="connsiteX5" fmla="*/ 1243584 w 1671103"/>
              <a:gd name="connsiteY5" fmla="*/ 4704 h 772800"/>
              <a:gd name="connsiteX6" fmla="*/ 1627632 w 1671103"/>
              <a:gd name="connsiteY6" fmla="*/ 224160 h 772800"/>
              <a:gd name="connsiteX7" fmla="*/ 1645920 w 1671103"/>
              <a:gd name="connsiteY7" fmla="*/ 279024 h 7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1103" h="772800">
                <a:moveTo>
                  <a:pt x="0" y="772800"/>
                </a:moveTo>
                <a:cubicBezTo>
                  <a:pt x="71628" y="772800"/>
                  <a:pt x="143256" y="772800"/>
                  <a:pt x="219456" y="754512"/>
                </a:cubicBezTo>
                <a:cubicBezTo>
                  <a:pt x="295656" y="736224"/>
                  <a:pt x="368808" y="730128"/>
                  <a:pt x="457200" y="663072"/>
                </a:cubicBezTo>
                <a:cubicBezTo>
                  <a:pt x="545592" y="596016"/>
                  <a:pt x="655320" y="446664"/>
                  <a:pt x="749808" y="352176"/>
                </a:cubicBezTo>
                <a:cubicBezTo>
                  <a:pt x="844296" y="257688"/>
                  <a:pt x="941832" y="154056"/>
                  <a:pt x="1024128" y="96144"/>
                </a:cubicBezTo>
                <a:cubicBezTo>
                  <a:pt x="1106424" y="38232"/>
                  <a:pt x="1143000" y="-16632"/>
                  <a:pt x="1243584" y="4704"/>
                </a:cubicBezTo>
                <a:cubicBezTo>
                  <a:pt x="1344168" y="26040"/>
                  <a:pt x="1560576" y="178440"/>
                  <a:pt x="1627632" y="224160"/>
                </a:cubicBezTo>
                <a:cubicBezTo>
                  <a:pt x="1694688" y="269880"/>
                  <a:pt x="1670304" y="274452"/>
                  <a:pt x="1645920" y="27902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7260336" y="5157064"/>
            <a:ext cx="1627632" cy="1536344"/>
          </a:xfrm>
          <a:custGeom>
            <a:avLst/>
            <a:gdLst>
              <a:gd name="connsiteX0" fmla="*/ 0 w 1627632"/>
              <a:gd name="connsiteY0" fmla="*/ 1536344 h 1536344"/>
              <a:gd name="connsiteX1" fmla="*/ 201168 w 1627632"/>
              <a:gd name="connsiteY1" fmla="*/ 1463192 h 1536344"/>
              <a:gd name="connsiteX2" fmla="*/ 292608 w 1627632"/>
              <a:gd name="connsiteY2" fmla="*/ 1225448 h 1536344"/>
              <a:gd name="connsiteX3" fmla="*/ 402336 w 1627632"/>
              <a:gd name="connsiteY3" fmla="*/ 749960 h 1536344"/>
              <a:gd name="connsiteX4" fmla="*/ 530352 w 1627632"/>
              <a:gd name="connsiteY4" fmla="*/ 365912 h 1536344"/>
              <a:gd name="connsiteX5" fmla="*/ 877824 w 1627632"/>
              <a:gd name="connsiteY5" fmla="*/ 55016 h 1536344"/>
              <a:gd name="connsiteX6" fmla="*/ 1298448 w 1627632"/>
              <a:gd name="connsiteY6" fmla="*/ 18440 h 1536344"/>
              <a:gd name="connsiteX7" fmla="*/ 1627632 w 1627632"/>
              <a:gd name="connsiteY7" fmla="*/ 256184 h 153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7632" h="1536344">
                <a:moveTo>
                  <a:pt x="0" y="1536344"/>
                </a:moveTo>
                <a:cubicBezTo>
                  <a:pt x="76200" y="1525676"/>
                  <a:pt x="152400" y="1515008"/>
                  <a:pt x="201168" y="1463192"/>
                </a:cubicBezTo>
                <a:cubicBezTo>
                  <a:pt x="249936" y="1411376"/>
                  <a:pt x="259080" y="1344320"/>
                  <a:pt x="292608" y="1225448"/>
                </a:cubicBezTo>
                <a:cubicBezTo>
                  <a:pt x="326136" y="1106576"/>
                  <a:pt x="362712" y="893216"/>
                  <a:pt x="402336" y="749960"/>
                </a:cubicBezTo>
                <a:cubicBezTo>
                  <a:pt x="441960" y="606704"/>
                  <a:pt x="451104" y="481736"/>
                  <a:pt x="530352" y="365912"/>
                </a:cubicBezTo>
                <a:cubicBezTo>
                  <a:pt x="609600" y="250088"/>
                  <a:pt x="749808" y="112928"/>
                  <a:pt x="877824" y="55016"/>
                </a:cubicBezTo>
                <a:cubicBezTo>
                  <a:pt x="1005840" y="-2896"/>
                  <a:pt x="1173480" y="-15088"/>
                  <a:pt x="1298448" y="18440"/>
                </a:cubicBezTo>
                <a:cubicBezTo>
                  <a:pt x="1423416" y="51968"/>
                  <a:pt x="1525524" y="154076"/>
                  <a:pt x="1627632" y="256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84" y="-227075"/>
            <a:ext cx="9144000" cy="5147733"/>
          </a:xfrm>
          <a:prstGeom prst="rect">
            <a:avLst/>
          </a:prstGeom>
        </p:spPr>
      </p:pic>
      <p:pic>
        <p:nvPicPr>
          <p:cNvPr id="1026" name="Picture 2" descr="http://www.gukmztp.ru/big/skala_big/skala_3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0" y="1279707"/>
            <a:ext cx="7471880" cy="531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ukmztp.ru/big/skala_big/skala_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2" y="1283522"/>
            <a:ext cx="7481714" cy="534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ukmztp.ru/big/skala_big/skala_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7" y="1275969"/>
            <a:ext cx="7564402" cy="53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ukmztp.ru/big/kezek_big/kezek_3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3" y="1277885"/>
            <a:ext cx="7614172" cy="533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ukmztp.ru/big/kezek_big/kezek_2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9" y="1304501"/>
            <a:ext cx="7678893" cy="534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ukmztp.ru/big/mifles_big/mifles_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8" y="1298986"/>
            <a:ext cx="7683227" cy="534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gukmztp.ru/big/church_big/church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08" y="1258623"/>
            <a:ext cx="7678892" cy="535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gukmztp.ru/big/urta_big/urta5_big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8" y="1312413"/>
            <a:ext cx="7751839" cy="538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gukmztp.ru/big/priroda_big/oleni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5" y="1274972"/>
            <a:ext cx="7844491" cy="538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gukmztp.ru/img%20big/volk/27.05.2011%20-%2011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5" y="1322053"/>
            <a:ext cx="7851678" cy="536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gukmztp.ru/big/priroda_big/priroda_606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9" y="1299603"/>
            <a:ext cx="7873302" cy="53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gukmztp.ru/big/priroda_big/priroda_608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0" y="1225123"/>
            <a:ext cx="7912489" cy="55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ятиугольник 38"/>
          <p:cNvSpPr/>
          <p:nvPr/>
        </p:nvSpPr>
        <p:spPr>
          <a:xfrm>
            <a:off x="14841" y="1456618"/>
            <a:ext cx="3983057" cy="768031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err="1" smtClean="0"/>
              <a:t>Полнодневная</a:t>
            </a:r>
            <a:r>
              <a:rPr lang="ru-RU" sz="1400" b="1" i="1" dirty="0" smtClean="0"/>
              <a:t> экскурсия в</a:t>
            </a:r>
            <a:br>
              <a:rPr lang="ru-RU" sz="1400" b="1" i="1" dirty="0" smtClean="0"/>
            </a:br>
            <a:r>
              <a:rPr lang="ru-RU" sz="1400" b="1" i="1" dirty="0" smtClean="0"/>
              <a:t> </a:t>
            </a:r>
            <a:r>
              <a:rPr lang="ru-RU" sz="1400" b="1" i="1" dirty="0"/>
              <a:t>историко-культурный и природный 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 smtClean="0"/>
              <a:t>заповедник </a:t>
            </a:r>
            <a:r>
              <a:rPr lang="ru-RU" sz="1400" b="1" i="1" dirty="0"/>
              <a:t>под </a:t>
            </a:r>
            <a:r>
              <a:rPr lang="ru-RU" sz="1400" b="1" i="1" dirty="0" smtClean="0"/>
              <a:t>открытым</a:t>
            </a:r>
            <a:br>
              <a:rPr lang="ru-RU" sz="1400" b="1" i="1" dirty="0" smtClean="0"/>
            </a:br>
            <a:r>
              <a:rPr lang="ru-RU" sz="1400" b="1" i="1" dirty="0" smtClean="0"/>
              <a:t> </a:t>
            </a:r>
            <a:r>
              <a:rPr lang="ru-RU" sz="1400" b="1" i="1" dirty="0"/>
              <a:t>небом «Томская </a:t>
            </a:r>
            <a:r>
              <a:rPr lang="ru-RU" sz="1400" b="1" i="1" dirty="0" err="1" smtClean="0"/>
              <a:t>Писаница</a:t>
            </a:r>
            <a:r>
              <a:rPr lang="ru-RU" sz="1400" b="1" i="1" dirty="0" smtClean="0"/>
              <a:t>»               </a:t>
            </a:r>
            <a:endParaRPr lang="ru-RU" sz="1400" b="1" i="1" dirty="0"/>
          </a:p>
        </p:txBody>
      </p:sp>
      <p:sp>
        <p:nvSpPr>
          <p:cNvPr id="40" name="Пятиугольник 39"/>
          <p:cNvSpPr/>
          <p:nvPr/>
        </p:nvSpPr>
        <p:spPr>
          <a:xfrm flipH="1">
            <a:off x="5441506" y="5630699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Наскальные рисунки древнего </a:t>
            </a:r>
            <a:br>
              <a:rPr lang="ru-RU" sz="1200" i="1" dirty="0" smtClean="0"/>
            </a:br>
            <a:r>
              <a:rPr lang="ru-RU" sz="1200" i="1" dirty="0" smtClean="0"/>
              <a:t>святилища</a:t>
            </a:r>
            <a:r>
              <a:rPr lang="ru-RU" sz="1200" i="1" dirty="0"/>
              <a:t> </a:t>
            </a:r>
            <a:r>
              <a:rPr lang="ru-RU" sz="1200" i="1" dirty="0" smtClean="0"/>
              <a:t>«Томская </a:t>
            </a:r>
            <a:r>
              <a:rPr lang="ru-RU" sz="1200" i="1" dirty="0" err="1" smtClean="0"/>
              <a:t>Писаница</a:t>
            </a:r>
            <a:r>
              <a:rPr lang="ru-RU" sz="1200" i="1" dirty="0" smtClean="0"/>
              <a:t>»</a:t>
            </a:r>
            <a:endParaRPr lang="ru-RU" sz="1200" i="1" dirty="0"/>
          </a:p>
        </p:txBody>
      </p:sp>
      <p:sp>
        <p:nvSpPr>
          <p:cNvPr id="41" name="Пятиугольник 40"/>
          <p:cNvSpPr/>
          <p:nvPr/>
        </p:nvSpPr>
        <p:spPr>
          <a:xfrm flipH="1">
            <a:off x="5436032" y="5628873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/>
              <a:t>Скалы древнего святилища </a:t>
            </a:r>
            <a:br>
              <a:rPr lang="ru-RU" sz="1400" i="1" dirty="0" smtClean="0"/>
            </a:br>
            <a:r>
              <a:rPr lang="ru-RU" sz="1400" i="1" dirty="0" smtClean="0"/>
              <a:t>«Томская </a:t>
            </a:r>
            <a:r>
              <a:rPr lang="ru-RU" sz="1400" i="1" dirty="0" err="1" smtClean="0"/>
              <a:t>Писаница</a:t>
            </a:r>
            <a:r>
              <a:rPr lang="ru-RU" sz="1400" i="1" dirty="0" smtClean="0"/>
              <a:t>»</a:t>
            </a:r>
            <a:endParaRPr lang="ru-RU" sz="1400" i="1" dirty="0"/>
          </a:p>
        </p:txBody>
      </p:sp>
      <p:sp>
        <p:nvSpPr>
          <p:cNvPr id="42" name="Пятиугольник 41"/>
          <p:cNvSpPr/>
          <p:nvPr/>
        </p:nvSpPr>
        <p:spPr>
          <a:xfrm flipH="1">
            <a:off x="5441950" y="5618586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Наскальные рисунки древнего </a:t>
            </a:r>
            <a:br>
              <a:rPr lang="ru-RU" sz="1200" i="1" dirty="0" smtClean="0"/>
            </a:br>
            <a:r>
              <a:rPr lang="ru-RU" sz="1200" i="1" dirty="0" smtClean="0"/>
              <a:t>святилища</a:t>
            </a:r>
            <a:r>
              <a:rPr lang="ru-RU" sz="1200" i="1" dirty="0"/>
              <a:t> </a:t>
            </a:r>
            <a:r>
              <a:rPr lang="ru-RU" sz="1200" i="1" dirty="0" smtClean="0"/>
              <a:t>«Томская </a:t>
            </a:r>
            <a:r>
              <a:rPr lang="ru-RU" sz="1200" i="1" dirty="0" err="1" smtClean="0"/>
              <a:t>Писаница</a:t>
            </a:r>
            <a:endParaRPr lang="ru-RU" sz="1200" i="1" dirty="0"/>
          </a:p>
        </p:txBody>
      </p:sp>
      <p:sp>
        <p:nvSpPr>
          <p:cNvPr id="43" name="Пятиугольник 42"/>
          <p:cNvSpPr/>
          <p:nvPr/>
        </p:nvSpPr>
        <p:spPr>
          <a:xfrm flipH="1">
            <a:off x="5441506" y="5603987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/>
              <a:t>Архитектурно-этнографический </a:t>
            </a:r>
            <a:r>
              <a:rPr lang="ru-RU" sz="1200" i="1" dirty="0" smtClean="0"/>
              <a:t/>
            </a:r>
            <a:br>
              <a:rPr lang="ru-RU" sz="1200" i="1" dirty="0" smtClean="0"/>
            </a:br>
            <a:r>
              <a:rPr lang="ru-RU" sz="1200" i="1" dirty="0" smtClean="0"/>
              <a:t>комплекс </a:t>
            </a:r>
            <a:r>
              <a:rPr lang="ru-RU" sz="1200" i="1" dirty="0"/>
              <a:t>«</a:t>
            </a:r>
            <a:r>
              <a:rPr lang="ru-RU" sz="1200" i="1" dirty="0" err="1"/>
              <a:t>Шорский</a:t>
            </a:r>
            <a:r>
              <a:rPr lang="ru-RU" sz="1200" i="1" dirty="0"/>
              <a:t> улус </a:t>
            </a:r>
            <a:r>
              <a:rPr lang="ru-RU" sz="1200" i="1" dirty="0" err="1"/>
              <a:t>Кезек</a:t>
            </a:r>
            <a:r>
              <a:rPr lang="ru-RU" sz="1200" i="1" dirty="0" smtClean="0"/>
              <a:t>»</a:t>
            </a:r>
            <a:endParaRPr lang="ru-RU" sz="1200" i="1" dirty="0"/>
          </a:p>
        </p:txBody>
      </p:sp>
      <p:sp>
        <p:nvSpPr>
          <p:cNvPr id="44" name="Пятиугольник 43"/>
          <p:cNvSpPr/>
          <p:nvPr/>
        </p:nvSpPr>
        <p:spPr>
          <a:xfrm flipH="1">
            <a:off x="5429812" y="5585103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/>
              <a:t>Славянский мифологический лес </a:t>
            </a:r>
            <a:r>
              <a:rPr lang="ru-RU" sz="1200" i="1" dirty="0"/>
              <a:t/>
            </a:r>
            <a:br>
              <a:rPr lang="ru-RU" sz="1200" i="1" dirty="0"/>
            </a:br>
            <a:r>
              <a:rPr lang="ru-RU" sz="1200" b="1" i="1" dirty="0"/>
              <a:t>(реконструкция языческого святилища)</a:t>
            </a:r>
            <a:endParaRPr lang="ru-RU" sz="1200" i="1" dirty="0"/>
          </a:p>
        </p:txBody>
      </p:sp>
      <p:sp>
        <p:nvSpPr>
          <p:cNvPr id="45" name="Пятиугольник 44"/>
          <p:cNvSpPr/>
          <p:nvPr/>
        </p:nvSpPr>
        <p:spPr>
          <a:xfrm flipH="1">
            <a:off x="5429368" y="5625088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/>
              <a:t>Часовня в честь Святых </a:t>
            </a:r>
            <a:r>
              <a:rPr lang="ru-RU" sz="1200" b="1" i="1" dirty="0" smtClean="0"/>
              <a:t/>
            </a:r>
            <a:br>
              <a:rPr lang="ru-RU" sz="1200" b="1" i="1" dirty="0" smtClean="0"/>
            </a:br>
            <a:r>
              <a:rPr lang="ru-RU" sz="1200" b="1" i="1" dirty="0" smtClean="0"/>
              <a:t>равноапостольных </a:t>
            </a:r>
            <a:r>
              <a:rPr lang="ru-RU" sz="1200" b="1" i="1" dirty="0"/>
              <a:t>Кирилла и </a:t>
            </a:r>
            <a:r>
              <a:rPr lang="ru-RU" sz="1200" b="1" i="1" dirty="0" err="1" smtClean="0"/>
              <a:t>Мефодия</a:t>
            </a:r>
            <a:endParaRPr lang="ru-RU" sz="1200" i="1" dirty="0"/>
          </a:p>
        </p:txBody>
      </p:sp>
      <p:sp>
        <p:nvSpPr>
          <p:cNvPr id="47" name="Пятиугольник 46"/>
          <p:cNvSpPr/>
          <p:nvPr/>
        </p:nvSpPr>
        <p:spPr>
          <a:xfrm flipH="1">
            <a:off x="5441062" y="5596072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/>
              <a:t>Монгольская юрта</a:t>
            </a:r>
            <a:endParaRPr lang="ru-RU" sz="1600" i="1" dirty="0"/>
          </a:p>
        </p:txBody>
      </p:sp>
      <p:sp>
        <p:nvSpPr>
          <p:cNvPr id="48" name="Пятиугольник 47"/>
          <p:cNvSpPr/>
          <p:nvPr/>
        </p:nvSpPr>
        <p:spPr>
          <a:xfrm flipH="1">
            <a:off x="5540514" y="6121355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/>
              <a:t>Животный мир заповедника</a:t>
            </a:r>
            <a:endParaRPr lang="ru-RU" sz="1600" i="1" dirty="0"/>
          </a:p>
        </p:txBody>
      </p:sp>
      <p:sp>
        <p:nvSpPr>
          <p:cNvPr id="49" name="Пятиугольник 48"/>
          <p:cNvSpPr/>
          <p:nvPr/>
        </p:nvSpPr>
        <p:spPr>
          <a:xfrm flipH="1">
            <a:off x="5491792" y="5643922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/>
              <a:t>Удивительная Сибирская </a:t>
            </a:r>
            <a:br>
              <a:rPr lang="ru-RU" sz="1600" i="1" dirty="0" smtClean="0"/>
            </a:br>
            <a:r>
              <a:rPr lang="ru-RU" sz="1600" i="1" dirty="0" smtClean="0"/>
              <a:t>природа заповедника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7519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18"/>
    </mc:Choice>
    <mc:Fallback xmlns="">
      <p:transition spd="slow" advTm="91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3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7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80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2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1429512"/>
            <a:ext cx="3810000" cy="381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444" y="2426564"/>
            <a:ext cx="2532888" cy="2532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73" y="-978409"/>
            <a:ext cx="2532888" cy="25328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63" y="378050"/>
            <a:ext cx="881276" cy="8812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91" y="2066442"/>
            <a:ext cx="628091" cy="6280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7" y="25074"/>
            <a:ext cx="829779" cy="829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00" y="3206496"/>
            <a:ext cx="385982" cy="385982"/>
          </a:xfrm>
          <a:prstGeom prst="rect">
            <a:avLst/>
          </a:prstGeom>
        </p:spPr>
      </p:pic>
      <p:sp>
        <p:nvSpPr>
          <p:cNvPr id="21" name="Полилиния 20"/>
          <p:cNvSpPr/>
          <p:nvPr/>
        </p:nvSpPr>
        <p:spPr>
          <a:xfrm>
            <a:off x="1847088" y="67803"/>
            <a:ext cx="2876193" cy="945250"/>
          </a:xfrm>
          <a:custGeom>
            <a:avLst/>
            <a:gdLst>
              <a:gd name="connsiteX0" fmla="*/ 0 w 2876193"/>
              <a:gd name="connsiteY0" fmla="*/ 224805 h 945250"/>
              <a:gd name="connsiteX1" fmla="*/ 420624 w 2876193"/>
              <a:gd name="connsiteY1" fmla="*/ 297957 h 945250"/>
              <a:gd name="connsiteX2" fmla="*/ 713232 w 2876193"/>
              <a:gd name="connsiteY2" fmla="*/ 755157 h 945250"/>
              <a:gd name="connsiteX3" fmla="*/ 1152144 w 2876193"/>
              <a:gd name="connsiteY3" fmla="*/ 938037 h 945250"/>
              <a:gd name="connsiteX4" fmla="*/ 1481328 w 2876193"/>
              <a:gd name="connsiteY4" fmla="*/ 846597 h 945250"/>
              <a:gd name="connsiteX5" fmla="*/ 2048256 w 2876193"/>
              <a:gd name="connsiteY5" fmla="*/ 297957 h 945250"/>
              <a:gd name="connsiteX6" fmla="*/ 2304288 w 2876193"/>
              <a:gd name="connsiteY6" fmla="*/ 60213 h 945250"/>
              <a:gd name="connsiteX7" fmla="*/ 2340864 w 2876193"/>
              <a:gd name="connsiteY7" fmla="*/ 41925 h 945250"/>
              <a:gd name="connsiteX8" fmla="*/ 2505456 w 2876193"/>
              <a:gd name="connsiteY8" fmla="*/ 5349 h 945250"/>
              <a:gd name="connsiteX9" fmla="*/ 2688336 w 2876193"/>
              <a:gd name="connsiteY9" fmla="*/ 169941 h 945250"/>
              <a:gd name="connsiteX10" fmla="*/ 2852928 w 2876193"/>
              <a:gd name="connsiteY10" fmla="*/ 316245 h 945250"/>
              <a:gd name="connsiteX11" fmla="*/ 2871216 w 2876193"/>
              <a:gd name="connsiteY11" fmla="*/ 334533 h 94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76193" h="945250">
                <a:moveTo>
                  <a:pt x="0" y="224805"/>
                </a:moveTo>
                <a:cubicBezTo>
                  <a:pt x="150876" y="217185"/>
                  <a:pt x="301752" y="209565"/>
                  <a:pt x="420624" y="297957"/>
                </a:cubicBezTo>
                <a:cubicBezTo>
                  <a:pt x="539496" y="386349"/>
                  <a:pt x="591312" y="648477"/>
                  <a:pt x="713232" y="755157"/>
                </a:cubicBezTo>
                <a:cubicBezTo>
                  <a:pt x="835152" y="861837"/>
                  <a:pt x="1024128" y="922797"/>
                  <a:pt x="1152144" y="938037"/>
                </a:cubicBezTo>
                <a:cubicBezTo>
                  <a:pt x="1280160" y="953277"/>
                  <a:pt x="1331976" y="953277"/>
                  <a:pt x="1481328" y="846597"/>
                </a:cubicBezTo>
                <a:cubicBezTo>
                  <a:pt x="1630680" y="739917"/>
                  <a:pt x="1911096" y="429021"/>
                  <a:pt x="2048256" y="297957"/>
                </a:cubicBezTo>
                <a:cubicBezTo>
                  <a:pt x="2185416" y="166893"/>
                  <a:pt x="2255520" y="102885"/>
                  <a:pt x="2304288" y="60213"/>
                </a:cubicBezTo>
                <a:cubicBezTo>
                  <a:pt x="2353056" y="17541"/>
                  <a:pt x="2307336" y="51069"/>
                  <a:pt x="2340864" y="41925"/>
                </a:cubicBezTo>
                <a:cubicBezTo>
                  <a:pt x="2374392" y="32781"/>
                  <a:pt x="2447544" y="-15987"/>
                  <a:pt x="2505456" y="5349"/>
                </a:cubicBezTo>
                <a:cubicBezTo>
                  <a:pt x="2563368" y="26685"/>
                  <a:pt x="2688336" y="169941"/>
                  <a:pt x="2688336" y="169941"/>
                </a:cubicBezTo>
                <a:lnTo>
                  <a:pt x="2852928" y="316245"/>
                </a:lnTo>
                <a:cubicBezTo>
                  <a:pt x="2883408" y="343677"/>
                  <a:pt x="2877312" y="339105"/>
                  <a:pt x="2871216" y="334533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822839" y="1755648"/>
            <a:ext cx="591058" cy="1316736"/>
          </a:xfrm>
          <a:custGeom>
            <a:avLst/>
            <a:gdLst>
              <a:gd name="connsiteX0" fmla="*/ 493897 w 591058"/>
              <a:gd name="connsiteY0" fmla="*/ 0 h 1316736"/>
              <a:gd name="connsiteX1" fmla="*/ 585337 w 591058"/>
              <a:gd name="connsiteY1" fmla="*/ 329184 h 1316736"/>
              <a:gd name="connsiteX2" fmla="*/ 347593 w 591058"/>
              <a:gd name="connsiteY2" fmla="*/ 566928 h 1316736"/>
              <a:gd name="connsiteX3" fmla="*/ 109849 w 591058"/>
              <a:gd name="connsiteY3" fmla="*/ 658368 h 1316736"/>
              <a:gd name="connsiteX4" fmla="*/ 121 w 591058"/>
              <a:gd name="connsiteY4" fmla="*/ 822960 h 1316736"/>
              <a:gd name="connsiteX5" fmla="*/ 128137 w 591058"/>
              <a:gd name="connsiteY5" fmla="*/ 1078992 h 1316736"/>
              <a:gd name="connsiteX6" fmla="*/ 183001 w 591058"/>
              <a:gd name="connsiteY6" fmla="*/ 1316736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058" h="1316736">
                <a:moveTo>
                  <a:pt x="493897" y="0"/>
                </a:moveTo>
                <a:cubicBezTo>
                  <a:pt x="551809" y="117348"/>
                  <a:pt x="609721" y="234696"/>
                  <a:pt x="585337" y="329184"/>
                </a:cubicBezTo>
                <a:cubicBezTo>
                  <a:pt x="560953" y="423672"/>
                  <a:pt x="426841" y="512064"/>
                  <a:pt x="347593" y="566928"/>
                </a:cubicBezTo>
                <a:cubicBezTo>
                  <a:pt x="268345" y="621792"/>
                  <a:pt x="167761" y="615696"/>
                  <a:pt x="109849" y="658368"/>
                </a:cubicBezTo>
                <a:cubicBezTo>
                  <a:pt x="51937" y="701040"/>
                  <a:pt x="-2927" y="752856"/>
                  <a:pt x="121" y="822960"/>
                </a:cubicBezTo>
                <a:cubicBezTo>
                  <a:pt x="3169" y="893064"/>
                  <a:pt x="97657" y="996696"/>
                  <a:pt x="128137" y="1078992"/>
                </a:cubicBezTo>
                <a:cubicBezTo>
                  <a:pt x="158617" y="1161288"/>
                  <a:pt x="170809" y="1239012"/>
                  <a:pt x="183001" y="131673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376672" y="291728"/>
            <a:ext cx="1353312" cy="753250"/>
          </a:xfrm>
          <a:custGeom>
            <a:avLst/>
            <a:gdLst>
              <a:gd name="connsiteX0" fmla="*/ 0 w 1353312"/>
              <a:gd name="connsiteY0" fmla="*/ 421504 h 753250"/>
              <a:gd name="connsiteX1" fmla="*/ 256032 w 1353312"/>
              <a:gd name="connsiteY1" fmla="*/ 750688 h 753250"/>
              <a:gd name="connsiteX2" fmla="*/ 603504 w 1353312"/>
              <a:gd name="connsiteY2" fmla="*/ 549520 h 753250"/>
              <a:gd name="connsiteX3" fmla="*/ 877824 w 1353312"/>
              <a:gd name="connsiteY3" fmla="*/ 110608 h 753250"/>
              <a:gd name="connsiteX4" fmla="*/ 1115568 w 1353312"/>
              <a:gd name="connsiteY4" fmla="*/ 880 h 753250"/>
              <a:gd name="connsiteX5" fmla="*/ 1353312 w 1353312"/>
              <a:gd name="connsiteY5" fmla="*/ 147184 h 7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312" h="753250">
                <a:moveTo>
                  <a:pt x="0" y="421504"/>
                </a:moveTo>
                <a:cubicBezTo>
                  <a:pt x="77724" y="575428"/>
                  <a:pt x="155448" y="729352"/>
                  <a:pt x="256032" y="750688"/>
                </a:cubicBezTo>
                <a:cubicBezTo>
                  <a:pt x="356616" y="772024"/>
                  <a:pt x="499872" y="656200"/>
                  <a:pt x="603504" y="549520"/>
                </a:cubicBezTo>
                <a:cubicBezTo>
                  <a:pt x="707136" y="442840"/>
                  <a:pt x="792480" y="202048"/>
                  <a:pt x="877824" y="110608"/>
                </a:cubicBezTo>
                <a:cubicBezTo>
                  <a:pt x="963168" y="19168"/>
                  <a:pt x="1036320" y="-5216"/>
                  <a:pt x="1115568" y="880"/>
                </a:cubicBezTo>
                <a:cubicBezTo>
                  <a:pt x="1194816" y="6976"/>
                  <a:pt x="1274064" y="77080"/>
                  <a:pt x="1353312" y="147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7277439" y="966971"/>
            <a:ext cx="1316736" cy="1793159"/>
          </a:xfrm>
          <a:custGeom>
            <a:avLst/>
            <a:gdLst>
              <a:gd name="connsiteX0" fmla="*/ 0 w 1316736"/>
              <a:gd name="connsiteY0" fmla="*/ 0 h 1793159"/>
              <a:gd name="connsiteX1" fmla="*/ 274320 w 1316736"/>
              <a:gd name="connsiteY1" fmla="*/ 146304 h 1793159"/>
              <a:gd name="connsiteX2" fmla="*/ 731520 w 1316736"/>
              <a:gd name="connsiteY2" fmla="*/ 146304 h 1793159"/>
              <a:gd name="connsiteX3" fmla="*/ 914400 w 1316736"/>
              <a:gd name="connsiteY3" fmla="*/ 274320 h 1793159"/>
              <a:gd name="connsiteX4" fmla="*/ 932688 w 1316736"/>
              <a:gd name="connsiteY4" fmla="*/ 530352 h 1793159"/>
              <a:gd name="connsiteX5" fmla="*/ 877824 w 1316736"/>
              <a:gd name="connsiteY5" fmla="*/ 786384 h 1793159"/>
              <a:gd name="connsiteX6" fmla="*/ 768096 w 1316736"/>
              <a:gd name="connsiteY6" fmla="*/ 969264 h 1793159"/>
              <a:gd name="connsiteX7" fmla="*/ 658368 w 1316736"/>
              <a:gd name="connsiteY7" fmla="*/ 1261872 h 1793159"/>
              <a:gd name="connsiteX8" fmla="*/ 749808 w 1316736"/>
              <a:gd name="connsiteY8" fmla="*/ 1627632 h 1793159"/>
              <a:gd name="connsiteX9" fmla="*/ 987552 w 1316736"/>
              <a:gd name="connsiteY9" fmla="*/ 1792224 h 1793159"/>
              <a:gd name="connsiteX10" fmla="*/ 1316736 w 1316736"/>
              <a:gd name="connsiteY10" fmla="*/ 1682496 h 17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736" h="1793159">
                <a:moveTo>
                  <a:pt x="0" y="0"/>
                </a:moveTo>
                <a:cubicBezTo>
                  <a:pt x="76200" y="60960"/>
                  <a:pt x="152400" y="121920"/>
                  <a:pt x="274320" y="146304"/>
                </a:cubicBezTo>
                <a:cubicBezTo>
                  <a:pt x="396240" y="170688"/>
                  <a:pt x="624840" y="124968"/>
                  <a:pt x="731520" y="146304"/>
                </a:cubicBezTo>
                <a:cubicBezTo>
                  <a:pt x="838200" y="167640"/>
                  <a:pt x="880872" y="210312"/>
                  <a:pt x="914400" y="274320"/>
                </a:cubicBezTo>
                <a:cubicBezTo>
                  <a:pt x="947928" y="338328"/>
                  <a:pt x="938784" y="445008"/>
                  <a:pt x="932688" y="530352"/>
                </a:cubicBezTo>
                <a:cubicBezTo>
                  <a:pt x="926592" y="615696"/>
                  <a:pt x="905256" y="713232"/>
                  <a:pt x="877824" y="786384"/>
                </a:cubicBezTo>
                <a:cubicBezTo>
                  <a:pt x="850392" y="859536"/>
                  <a:pt x="804672" y="890016"/>
                  <a:pt x="768096" y="969264"/>
                </a:cubicBezTo>
                <a:cubicBezTo>
                  <a:pt x="731520" y="1048512"/>
                  <a:pt x="661416" y="1152144"/>
                  <a:pt x="658368" y="1261872"/>
                </a:cubicBezTo>
                <a:cubicBezTo>
                  <a:pt x="655320" y="1371600"/>
                  <a:pt x="694944" y="1539240"/>
                  <a:pt x="749808" y="1627632"/>
                </a:cubicBezTo>
                <a:cubicBezTo>
                  <a:pt x="804672" y="1716024"/>
                  <a:pt x="893064" y="1783080"/>
                  <a:pt x="987552" y="1792224"/>
                </a:cubicBezTo>
                <a:cubicBezTo>
                  <a:pt x="1082040" y="1801368"/>
                  <a:pt x="1199388" y="1741932"/>
                  <a:pt x="1316736" y="168249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8228076" y="2706624"/>
            <a:ext cx="807540" cy="1522781"/>
          </a:xfrm>
          <a:custGeom>
            <a:avLst/>
            <a:gdLst>
              <a:gd name="connsiteX0" fmla="*/ 458724 w 807540"/>
              <a:gd name="connsiteY0" fmla="*/ 0 h 1522781"/>
              <a:gd name="connsiteX1" fmla="*/ 239268 w 807540"/>
              <a:gd name="connsiteY1" fmla="*/ 201168 h 1522781"/>
              <a:gd name="connsiteX2" fmla="*/ 74676 w 807540"/>
              <a:gd name="connsiteY2" fmla="*/ 310896 h 1522781"/>
              <a:gd name="connsiteX3" fmla="*/ 1524 w 807540"/>
              <a:gd name="connsiteY3" fmla="*/ 530352 h 1522781"/>
              <a:gd name="connsiteX4" fmla="*/ 38100 w 807540"/>
              <a:gd name="connsiteY4" fmla="*/ 731520 h 1522781"/>
              <a:gd name="connsiteX5" fmla="*/ 184404 w 807540"/>
              <a:gd name="connsiteY5" fmla="*/ 822960 h 1522781"/>
              <a:gd name="connsiteX6" fmla="*/ 440436 w 807540"/>
              <a:gd name="connsiteY6" fmla="*/ 896112 h 1522781"/>
              <a:gd name="connsiteX7" fmla="*/ 513588 w 807540"/>
              <a:gd name="connsiteY7" fmla="*/ 1207008 h 1522781"/>
              <a:gd name="connsiteX8" fmla="*/ 568452 w 807540"/>
              <a:gd name="connsiteY8" fmla="*/ 1499616 h 1522781"/>
              <a:gd name="connsiteX9" fmla="*/ 696468 w 807540"/>
              <a:gd name="connsiteY9" fmla="*/ 1481328 h 1522781"/>
              <a:gd name="connsiteX10" fmla="*/ 806196 w 807540"/>
              <a:gd name="connsiteY10" fmla="*/ 1298448 h 1522781"/>
              <a:gd name="connsiteX11" fmla="*/ 751332 w 807540"/>
              <a:gd name="connsiteY11" fmla="*/ 1097280 h 1522781"/>
              <a:gd name="connsiteX12" fmla="*/ 659892 w 807540"/>
              <a:gd name="connsiteY12" fmla="*/ 841248 h 152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540" h="1522781">
                <a:moveTo>
                  <a:pt x="458724" y="0"/>
                </a:moveTo>
                <a:cubicBezTo>
                  <a:pt x="381000" y="74676"/>
                  <a:pt x="303276" y="149352"/>
                  <a:pt x="239268" y="201168"/>
                </a:cubicBezTo>
                <a:cubicBezTo>
                  <a:pt x="175260" y="252984"/>
                  <a:pt x="114300" y="256032"/>
                  <a:pt x="74676" y="310896"/>
                </a:cubicBezTo>
                <a:cubicBezTo>
                  <a:pt x="35052" y="365760"/>
                  <a:pt x="7620" y="460248"/>
                  <a:pt x="1524" y="530352"/>
                </a:cubicBezTo>
                <a:cubicBezTo>
                  <a:pt x="-4572" y="600456"/>
                  <a:pt x="7620" y="682752"/>
                  <a:pt x="38100" y="731520"/>
                </a:cubicBezTo>
                <a:cubicBezTo>
                  <a:pt x="68580" y="780288"/>
                  <a:pt x="117348" y="795528"/>
                  <a:pt x="184404" y="822960"/>
                </a:cubicBezTo>
                <a:cubicBezTo>
                  <a:pt x="251460" y="850392"/>
                  <a:pt x="385572" y="832104"/>
                  <a:pt x="440436" y="896112"/>
                </a:cubicBezTo>
                <a:cubicBezTo>
                  <a:pt x="495300" y="960120"/>
                  <a:pt x="492252" y="1106424"/>
                  <a:pt x="513588" y="1207008"/>
                </a:cubicBezTo>
                <a:cubicBezTo>
                  <a:pt x="534924" y="1307592"/>
                  <a:pt x="537972" y="1453896"/>
                  <a:pt x="568452" y="1499616"/>
                </a:cubicBezTo>
                <a:cubicBezTo>
                  <a:pt x="598932" y="1545336"/>
                  <a:pt x="656844" y="1514856"/>
                  <a:pt x="696468" y="1481328"/>
                </a:cubicBezTo>
                <a:cubicBezTo>
                  <a:pt x="736092" y="1447800"/>
                  <a:pt x="797052" y="1362456"/>
                  <a:pt x="806196" y="1298448"/>
                </a:cubicBezTo>
                <a:cubicBezTo>
                  <a:pt x="815340" y="1234440"/>
                  <a:pt x="775716" y="1173480"/>
                  <a:pt x="751332" y="1097280"/>
                </a:cubicBezTo>
                <a:cubicBezTo>
                  <a:pt x="726948" y="1021080"/>
                  <a:pt x="693420" y="931164"/>
                  <a:pt x="659892" y="841248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80" y="5381550"/>
            <a:ext cx="2071004" cy="20710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9" y="5912904"/>
            <a:ext cx="1539650" cy="15396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75" y="5161367"/>
            <a:ext cx="1539650" cy="15396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08" y="5912904"/>
            <a:ext cx="945096" cy="945096"/>
          </a:xfrm>
          <a:prstGeom prst="rect">
            <a:avLst/>
          </a:prstGeom>
        </p:spPr>
      </p:pic>
      <p:sp>
        <p:nvSpPr>
          <p:cNvPr id="30" name="Полилиния 29"/>
          <p:cNvSpPr/>
          <p:nvPr/>
        </p:nvSpPr>
        <p:spPr>
          <a:xfrm>
            <a:off x="142591" y="4844210"/>
            <a:ext cx="1197580" cy="1804991"/>
          </a:xfrm>
          <a:custGeom>
            <a:avLst/>
            <a:gdLst>
              <a:gd name="connsiteX0" fmla="*/ 173452 w 1197580"/>
              <a:gd name="connsiteY0" fmla="*/ 0 h 1804991"/>
              <a:gd name="connsiteX1" fmla="*/ 429484 w 1197580"/>
              <a:gd name="connsiteY1" fmla="*/ 73152 h 1804991"/>
              <a:gd name="connsiteX2" fmla="*/ 776956 w 1197580"/>
              <a:gd name="connsiteY2" fmla="*/ 36576 h 1804991"/>
              <a:gd name="connsiteX3" fmla="*/ 923260 w 1197580"/>
              <a:gd name="connsiteY3" fmla="*/ 18288 h 1804991"/>
              <a:gd name="connsiteX4" fmla="*/ 1032988 w 1197580"/>
              <a:gd name="connsiteY4" fmla="*/ 109728 h 1804991"/>
              <a:gd name="connsiteX5" fmla="*/ 996412 w 1197580"/>
              <a:gd name="connsiteY5" fmla="*/ 310896 h 1804991"/>
              <a:gd name="connsiteX6" fmla="*/ 685516 w 1197580"/>
              <a:gd name="connsiteY6" fmla="*/ 475488 h 1804991"/>
              <a:gd name="connsiteX7" fmla="*/ 191740 w 1197580"/>
              <a:gd name="connsiteY7" fmla="*/ 713232 h 1804991"/>
              <a:gd name="connsiteX8" fmla="*/ 8860 w 1197580"/>
              <a:gd name="connsiteY8" fmla="*/ 914400 h 1804991"/>
              <a:gd name="connsiteX9" fmla="*/ 45436 w 1197580"/>
              <a:gd name="connsiteY9" fmla="*/ 1207008 h 1804991"/>
              <a:gd name="connsiteX10" fmla="*/ 191740 w 1197580"/>
              <a:gd name="connsiteY10" fmla="*/ 1481328 h 1804991"/>
              <a:gd name="connsiteX11" fmla="*/ 392908 w 1197580"/>
              <a:gd name="connsiteY11" fmla="*/ 1664208 h 1804991"/>
              <a:gd name="connsiteX12" fmla="*/ 612364 w 1197580"/>
              <a:gd name="connsiteY12" fmla="*/ 1737360 h 1804991"/>
              <a:gd name="connsiteX13" fmla="*/ 1069564 w 1197580"/>
              <a:gd name="connsiteY13" fmla="*/ 1792224 h 1804991"/>
              <a:gd name="connsiteX14" fmla="*/ 1032988 w 1197580"/>
              <a:gd name="connsiteY14" fmla="*/ 1481328 h 1804991"/>
              <a:gd name="connsiteX15" fmla="*/ 667228 w 1197580"/>
              <a:gd name="connsiteY15" fmla="*/ 1243584 h 1804991"/>
              <a:gd name="connsiteX16" fmla="*/ 319756 w 1197580"/>
              <a:gd name="connsiteY16" fmla="*/ 1170432 h 1804991"/>
              <a:gd name="connsiteX17" fmla="*/ 319756 w 1197580"/>
              <a:gd name="connsiteY17" fmla="*/ 1353312 h 1804991"/>
              <a:gd name="connsiteX18" fmla="*/ 648940 w 1197580"/>
              <a:gd name="connsiteY18" fmla="*/ 1517904 h 1804991"/>
              <a:gd name="connsiteX19" fmla="*/ 831820 w 1197580"/>
              <a:gd name="connsiteY19" fmla="*/ 1517904 h 1804991"/>
              <a:gd name="connsiteX20" fmla="*/ 1197580 w 1197580"/>
              <a:gd name="connsiteY20" fmla="*/ 1444752 h 180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97580" h="1804991">
                <a:moveTo>
                  <a:pt x="173452" y="0"/>
                </a:moveTo>
                <a:cubicBezTo>
                  <a:pt x="251176" y="33528"/>
                  <a:pt x="328900" y="67056"/>
                  <a:pt x="429484" y="73152"/>
                </a:cubicBezTo>
                <a:cubicBezTo>
                  <a:pt x="530068" y="79248"/>
                  <a:pt x="694660" y="45720"/>
                  <a:pt x="776956" y="36576"/>
                </a:cubicBezTo>
                <a:cubicBezTo>
                  <a:pt x="859252" y="27432"/>
                  <a:pt x="880588" y="6096"/>
                  <a:pt x="923260" y="18288"/>
                </a:cubicBezTo>
                <a:cubicBezTo>
                  <a:pt x="965932" y="30480"/>
                  <a:pt x="1020796" y="60960"/>
                  <a:pt x="1032988" y="109728"/>
                </a:cubicBezTo>
                <a:cubicBezTo>
                  <a:pt x="1045180" y="158496"/>
                  <a:pt x="1054324" y="249936"/>
                  <a:pt x="996412" y="310896"/>
                </a:cubicBezTo>
                <a:cubicBezTo>
                  <a:pt x="938500" y="371856"/>
                  <a:pt x="819628" y="408432"/>
                  <a:pt x="685516" y="475488"/>
                </a:cubicBezTo>
                <a:cubicBezTo>
                  <a:pt x="551404" y="542544"/>
                  <a:pt x="304516" y="640080"/>
                  <a:pt x="191740" y="713232"/>
                </a:cubicBezTo>
                <a:cubicBezTo>
                  <a:pt x="78964" y="786384"/>
                  <a:pt x="33244" y="832104"/>
                  <a:pt x="8860" y="914400"/>
                </a:cubicBezTo>
                <a:cubicBezTo>
                  <a:pt x="-15524" y="996696"/>
                  <a:pt x="14956" y="1112520"/>
                  <a:pt x="45436" y="1207008"/>
                </a:cubicBezTo>
                <a:cubicBezTo>
                  <a:pt x="75916" y="1301496"/>
                  <a:pt x="133828" y="1405128"/>
                  <a:pt x="191740" y="1481328"/>
                </a:cubicBezTo>
                <a:cubicBezTo>
                  <a:pt x="249652" y="1557528"/>
                  <a:pt x="322804" y="1621536"/>
                  <a:pt x="392908" y="1664208"/>
                </a:cubicBezTo>
                <a:cubicBezTo>
                  <a:pt x="463012" y="1706880"/>
                  <a:pt x="499588" y="1716024"/>
                  <a:pt x="612364" y="1737360"/>
                </a:cubicBezTo>
                <a:cubicBezTo>
                  <a:pt x="725140" y="1758696"/>
                  <a:pt x="999460" y="1834896"/>
                  <a:pt x="1069564" y="1792224"/>
                </a:cubicBezTo>
                <a:cubicBezTo>
                  <a:pt x="1139668" y="1749552"/>
                  <a:pt x="1100044" y="1572768"/>
                  <a:pt x="1032988" y="1481328"/>
                </a:cubicBezTo>
                <a:cubicBezTo>
                  <a:pt x="965932" y="1389888"/>
                  <a:pt x="786100" y="1295400"/>
                  <a:pt x="667228" y="1243584"/>
                </a:cubicBezTo>
                <a:cubicBezTo>
                  <a:pt x="548356" y="1191768"/>
                  <a:pt x="377668" y="1152144"/>
                  <a:pt x="319756" y="1170432"/>
                </a:cubicBezTo>
                <a:cubicBezTo>
                  <a:pt x="261844" y="1188720"/>
                  <a:pt x="264892" y="1295400"/>
                  <a:pt x="319756" y="1353312"/>
                </a:cubicBezTo>
                <a:cubicBezTo>
                  <a:pt x="374620" y="1411224"/>
                  <a:pt x="563596" y="1490472"/>
                  <a:pt x="648940" y="1517904"/>
                </a:cubicBezTo>
                <a:cubicBezTo>
                  <a:pt x="734284" y="1545336"/>
                  <a:pt x="740380" y="1530096"/>
                  <a:pt x="831820" y="1517904"/>
                </a:cubicBezTo>
                <a:cubicBezTo>
                  <a:pt x="923260" y="1505712"/>
                  <a:pt x="1060420" y="1475232"/>
                  <a:pt x="1197580" y="1444752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2461706" y="5428783"/>
            <a:ext cx="1536192" cy="1232275"/>
          </a:xfrm>
          <a:custGeom>
            <a:avLst/>
            <a:gdLst>
              <a:gd name="connsiteX0" fmla="*/ 0 w 1536192"/>
              <a:gd name="connsiteY0" fmla="*/ 1011886 h 1232275"/>
              <a:gd name="connsiteX1" fmla="*/ 182880 w 1536192"/>
              <a:gd name="connsiteY1" fmla="*/ 1176478 h 1232275"/>
              <a:gd name="connsiteX2" fmla="*/ 420624 w 1536192"/>
              <a:gd name="connsiteY2" fmla="*/ 1231342 h 1232275"/>
              <a:gd name="connsiteX3" fmla="*/ 768096 w 1536192"/>
              <a:gd name="connsiteY3" fmla="*/ 1139902 h 1232275"/>
              <a:gd name="connsiteX4" fmla="*/ 859536 w 1536192"/>
              <a:gd name="connsiteY4" fmla="*/ 755854 h 1232275"/>
              <a:gd name="connsiteX5" fmla="*/ 713232 w 1536192"/>
              <a:gd name="connsiteY5" fmla="*/ 627838 h 1232275"/>
              <a:gd name="connsiteX6" fmla="*/ 530352 w 1536192"/>
              <a:gd name="connsiteY6" fmla="*/ 609550 h 1232275"/>
              <a:gd name="connsiteX7" fmla="*/ 402336 w 1536192"/>
              <a:gd name="connsiteY7" fmla="*/ 792430 h 1232275"/>
              <a:gd name="connsiteX8" fmla="*/ 420624 w 1536192"/>
              <a:gd name="connsiteY8" fmla="*/ 938734 h 1232275"/>
              <a:gd name="connsiteX9" fmla="*/ 621792 w 1536192"/>
              <a:gd name="connsiteY9" fmla="*/ 1066750 h 1232275"/>
              <a:gd name="connsiteX10" fmla="*/ 896112 w 1536192"/>
              <a:gd name="connsiteY10" fmla="*/ 1121614 h 1232275"/>
              <a:gd name="connsiteX11" fmla="*/ 1133856 w 1536192"/>
              <a:gd name="connsiteY11" fmla="*/ 938734 h 1232275"/>
              <a:gd name="connsiteX12" fmla="*/ 1280160 w 1536192"/>
              <a:gd name="connsiteY12" fmla="*/ 554686 h 1232275"/>
              <a:gd name="connsiteX13" fmla="*/ 1335024 w 1536192"/>
              <a:gd name="connsiteY13" fmla="*/ 390094 h 1232275"/>
              <a:gd name="connsiteX14" fmla="*/ 1316736 w 1536192"/>
              <a:gd name="connsiteY14" fmla="*/ 262078 h 1232275"/>
              <a:gd name="connsiteX15" fmla="*/ 1261872 w 1536192"/>
              <a:gd name="connsiteY15" fmla="*/ 24334 h 1232275"/>
              <a:gd name="connsiteX16" fmla="*/ 1115568 w 1536192"/>
              <a:gd name="connsiteY16" fmla="*/ 24334 h 1232275"/>
              <a:gd name="connsiteX17" fmla="*/ 1042416 w 1536192"/>
              <a:gd name="connsiteY17" fmla="*/ 170638 h 1232275"/>
              <a:gd name="connsiteX18" fmla="*/ 1097280 w 1536192"/>
              <a:gd name="connsiteY18" fmla="*/ 518110 h 1232275"/>
              <a:gd name="connsiteX19" fmla="*/ 1280160 w 1536192"/>
              <a:gd name="connsiteY19" fmla="*/ 682702 h 1232275"/>
              <a:gd name="connsiteX20" fmla="*/ 1536192 w 1536192"/>
              <a:gd name="connsiteY20" fmla="*/ 883870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36192" h="1232275">
                <a:moveTo>
                  <a:pt x="0" y="1011886"/>
                </a:moveTo>
                <a:cubicBezTo>
                  <a:pt x="56388" y="1075894"/>
                  <a:pt x="112776" y="1139902"/>
                  <a:pt x="182880" y="1176478"/>
                </a:cubicBezTo>
                <a:cubicBezTo>
                  <a:pt x="252984" y="1213054"/>
                  <a:pt x="323088" y="1237438"/>
                  <a:pt x="420624" y="1231342"/>
                </a:cubicBezTo>
                <a:cubicBezTo>
                  <a:pt x="518160" y="1225246"/>
                  <a:pt x="694944" y="1219150"/>
                  <a:pt x="768096" y="1139902"/>
                </a:cubicBezTo>
                <a:cubicBezTo>
                  <a:pt x="841248" y="1060654"/>
                  <a:pt x="868680" y="841198"/>
                  <a:pt x="859536" y="755854"/>
                </a:cubicBezTo>
                <a:cubicBezTo>
                  <a:pt x="850392" y="670510"/>
                  <a:pt x="768096" y="652222"/>
                  <a:pt x="713232" y="627838"/>
                </a:cubicBezTo>
                <a:cubicBezTo>
                  <a:pt x="658368" y="603454"/>
                  <a:pt x="582168" y="582118"/>
                  <a:pt x="530352" y="609550"/>
                </a:cubicBezTo>
                <a:cubicBezTo>
                  <a:pt x="478536" y="636982"/>
                  <a:pt x="420624" y="737566"/>
                  <a:pt x="402336" y="792430"/>
                </a:cubicBezTo>
                <a:cubicBezTo>
                  <a:pt x="384048" y="847294"/>
                  <a:pt x="384048" y="893014"/>
                  <a:pt x="420624" y="938734"/>
                </a:cubicBezTo>
                <a:cubicBezTo>
                  <a:pt x="457200" y="984454"/>
                  <a:pt x="542544" y="1036270"/>
                  <a:pt x="621792" y="1066750"/>
                </a:cubicBezTo>
                <a:cubicBezTo>
                  <a:pt x="701040" y="1097230"/>
                  <a:pt x="810768" y="1142950"/>
                  <a:pt x="896112" y="1121614"/>
                </a:cubicBezTo>
                <a:cubicBezTo>
                  <a:pt x="981456" y="1100278"/>
                  <a:pt x="1069848" y="1033222"/>
                  <a:pt x="1133856" y="938734"/>
                </a:cubicBezTo>
                <a:cubicBezTo>
                  <a:pt x="1197864" y="844246"/>
                  <a:pt x="1246632" y="646126"/>
                  <a:pt x="1280160" y="554686"/>
                </a:cubicBezTo>
                <a:cubicBezTo>
                  <a:pt x="1313688" y="463246"/>
                  <a:pt x="1328928" y="438862"/>
                  <a:pt x="1335024" y="390094"/>
                </a:cubicBezTo>
                <a:cubicBezTo>
                  <a:pt x="1341120" y="341326"/>
                  <a:pt x="1328928" y="323038"/>
                  <a:pt x="1316736" y="262078"/>
                </a:cubicBezTo>
                <a:cubicBezTo>
                  <a:pt x="1304544" y="201118"/>
                  <a:pt x="1295400" y="63958"/>
                  <a:pt x="1261872" y="24334"/>
                </a:cubicBezTo>
                <a:cubicBezTo>
                  <a:pt x="1228344" y="-15290"/>
                  <a:pt x="1152144" y="-50"/>
                  <a:pt x="1115568" y="24334"/>
                </a:cubicBezTo>
                <a:cubicBezTo>
                  <a:pt x="1078992" y="48718"/>
                  <a:pt x="1045464" y="88342"/>
                  <a:pt x="1042416" y="170638"/>
                </a:cubicBezTo>
                <a:cubicBezTo>
                  <a:pt x="1039368" y="252934"/>
                  <a:pt x="1057656" y="432766"/>
                  <a:pt x="1097280" y="518110"/>
                </a:cubicBezTo>
                <a:cubicBezTo>
                  <a:pt x="1136904" y="603454"/>
                  <a:pt x="1207008" y="621742"/>
                  <a:pt x="1280160" y="682702"/>
                </a:cubicBezTo>
                <a:cubicBezTo>
                  <a:pt x="1353312" y="743662"/>
                  <a:pt x="1444752" y="813766"/>
                  <a:pt x="1536192" y="883870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4846320" y="5628000"/>
            <a:ext cx="1671103" cy="772800"/>
          </a:xfrm>
          <a:custGeom>
            <a:avLst/>
            <a:gdLst>
              <a:gd name="connsiteX0" fmla="*/ 0 w 1671103"/>
              <a:gd name="connsiteY0" fmla="*/ 772800 h 772800"/>
              <a:gd name="connsiteX1" fmla="*/ 219456 w 1671103"/>
              <a:gd name="connsiteY1" fmla="*/ 754512 h 772800"/>
              <a:gd name="connsiteX2" fmla="*/ 457200 w 1671103"/>
              <a:gd name="connsiteY2" fmla="*/ 663072 h 772800"/>
              <a:gd name="connsiteX3" fmla="*/ 749808 w 1671103"/>
              <a:gd name="connsiteY3" fmla="*/ 352176 h 772800"/>
              <a:gd name="connsiteX4" fmla="*/ 1024128 w 1671103"/>
              <a:gd name="connsiteY4" fmla="*/ 96144 h 772800"/>
              <a:gd name="connsiteX5" fmla="*/ 1243584 w 1671103"/>
              <a:gd name="connsiteY5" fmla="*/ 4704 h 772800"/>
              <a:gd name="connsiteX6" fmla="*/ 1627632 w 1671103"/>
              <a:gd name="connsiteY6" fmla="*/ 224160 h 772800"/>
              <a:gd name="connsiteX7" fmla="*/ 1645920 w 1671103"/>
              <a:gd name="connsiteY7" fmla="*/ 279024 h 7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1103" h="772800">
                <a:moveTo>
                  <a:pt x="0" y="772800"/>
                </a:moveTo>
                <a:cubicBezTo>
                  <a:pt x="71628" y="772800"/>
                  <a:pt x="143256" y="772800"/>
                  <a:pt x="219456" y="754512"/>
                </a:cubicBezTo>
                <a:cubicBezTo>
                  <a:pt x="295656" y="736224"/>
                  <a:pt x="368808" y="730128"/>
                  <a:pt x="457200" y="663072"/>
                </a:cubicBezTo>
                <a:cubicBezTo>
                  <a:pt x="545592" y="596016"/>
                  <a:pt x="655320" y="446664"/>
                  <a:pt x="749808" y="352176"/>
                </a:cubicBezTo>
                <a:cubicBezTo>
                  <a:pt x="844296" y="257688"/>
                  <a:pt x="941832" y="154056"/>
                  <a:pt x="1024128" y="96144"/>
                </a:cubicBezTo>
                <a:cubicBezTo>
                  <a:pt x="1106424" y="38232"/>
                  <a:pt x="1143000" y="-16632"/>
                  <a:pt x="1243584" y="4704"/>
                </a:cubicBezTo>
                <a:cubicBezTo>
                  <a:pt x="1344168" y="26040"/>
                  <a:pt x="1560576" y="178440"/>
                  <a:pt x="1627632" y="224160"/>
                </a:cubicBezTo>
                <a:cubicBezTo>
                  <a:pt x="1694688" y="269880"/>
                  <a:pt x="1670304" y="274452"/>
                  <a:pt x="1645920" y="27902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7260336" y="5157064"/>
            <a:ext cx="1627632" cy="1536344"/>
          </a:xfrm>
          <a:custGeom>
            <a:avLst/>
            <a:gdLst>
              <a:gd name="connsiteX0" fmla="*/ 0 w 1627632"/>
              <a:gd name="connsiteY0" fmla="*/ 1536344 h 1536344"/>
              <a:gd name="connsiteX1" fmla="*/ 201168 w 1627632"/>
              <a:gd name="connsiteY1" fmla="*/ 1463192 h 1536344"/>
              <a:gd name="connsiteX2" fmla="*/ 292608 w 1627632"/>
              <a:gd name="connsiteY2" fmla="*/ 1225448 h 1536344"/>
              <a:gd name="connsiteX3" fmla="*/ 402336 w 1627632"/>
              <a:gd name="connsiteY3" fmla="*/ 749960 h 1536344"/>
              <a:gd name="connsiteX4" fmla="*/ 530352 w 1627632"/>
              <a:gd name="connsiteY4" fmla="*/ 365912 h 1536344"/>
              <a:gd name="connsiteX5" fmla="*/ 877824 w 1627632"/>
              <a:gd name="connsiteY5" fmla="*/ 55016 h 1536344"/>
              <a:gd name="connsiteX6" fmla="*/ 1298448 w 1627632"/>
              <a:gd name="connsiteY6" fmla="*/ 18440 h 1536344"/>
              <a:gd name="connsiteX7" fmla="*/ 1627632 w 1627632"/>
              <a:gd name="connsiteY7" fmla="*/ 256184 h 153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7632" h="1536344">
                <a:moveTo>
                  <a:pt x="0" y="1536344"/>
                </a:moveTo>
                <a:cubicBezTo>
                  <a:pt x="76200" y="1525676"/>
                  <a:pt x="152400" y="1515008"/>
                  <a:pt x="201168" y="1463192"/>
                </a:cubicBezTo>
                <a:cubicBezTo>
                  <a:pt x="249936" y="1411376"/>
                  <a:pt x="259080" y="1344320"/>
                  <a:pt x="292608" y="1225448"/>
                </a:cubicBezTo>
                <a:cubicBezTo>
                  <a:pt x="326136" y="1106576"/>
                  <a:pt x="362712" y="893216"/>
                  <a:pt x="402336" y="749960"/>
                </a:cubicBezTo>
                <a:cubicBezTo>
                  <a:pt x="441960" y="606704"/>
                  <a:pt x="451104" y="481736"/>
                  <a:pt x="530352" y="365912"/>
                </a:cubicBezTo>
                <a:cubicBezTo>
                  <a:pt x="609600" y="250088"/>
                  <a:pt x="749808" y="112928"/>
                  <a:pt x="877824" y="55016"/>
                </a:cubicBezTo>
                <a:cubicBezTo>
                  <a:pt x="1005840" y="-2896"/>
                  <a:pt x="1173480" y="-15088"/>
                  <a:pt x="1298448" y="18440"/>
                </a:cubicBezTo>
                <a:cubicBezTo>
                  <a:pt x="1423416" y="51968"/>
                  <a:pt x="1525524" y="154076"/>
                  <a:pt x="1627632" y="256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Картинки по запросу таловские чаш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3" y="1232056"/>
            <a:ext cx="8291347" cy="510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8" y="1227660"/>
            <a:ext cx="8301181" cy="50910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9" y="1265261"/>
            <a:ext cx="8319800" cy="5061826"/>
          </a:xfrm>
          <a:prstGeom prst="rect">
            <a:avLst/>
          </a:prstGeom>
        </p:spPr>
      </p:pic>
      <p:pic>
        <p:nvPicPr>
          <p:cNvPr id="6148" name="Picture 4" descr="Картинки по запросу таловские чаш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16" y="1229419"/>
            <a:ext cx="8317550" cy="50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2" y="1224084"/>
            <a:ext cx="8319800" cy="5168744"/>
          </a:xfrm>
          <a:prstGeom prst="rect">
            <a:avLst/>
          </a:prstGeom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6" y="1242800"/>
            <a:ext cx="8326352" cy="51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5" y="1232056"/>
            <a:ext cx="8327341" cy="5213754"/>
          </a:xfrm>
          <a:prstGeom prst="rect">
            <a:avLst/>
          </a:prstGeom>
        </p:spPr>
      </p:pic>
      <p:pic>
        <p:nvPicPr>
          <p:cNvPr id="6150" name="Picture 6" descr="Картинки по запросу томский краеведческий музей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4" y="1224084"/>
            <a:ext cx="8316263" cy="52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p.userapi.com/c638519/v638519440/5d3d7/5xEAr6ryqV4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4" y="1225593"/>
            <a:ext cx="8340665" cy="522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museumstomsk.ru/images/com_sobi2/gallery/217/217_image_6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1" y="1228260"/>
            <a:ext cx="8365950" cy="52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museumstomsk.ru/images/com_sobi2/gallery/217/217_image_2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8" y="1219294"/>
            <a:ext cx="8402842" cy="525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4" y="1167478"/>
            <a:ext cx="8451215" cy="5273363"/>
          </a:xfrm>
          <a:prstGeom prst="rect">
            <a:avLst/>
          </a:prstGeom>
        </p:spPr>
      </p:pic>
      <p:pic>
        <p:nvPicPr>
          <p:cNvPr id="6160" name="Picture 16" descr="Картинки по запросу музей славянской мифологии томск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4" y="1145824"/>
            <a:ext cx="8464695" cy="53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ятиугольник 36"/>
          <p:cNvSpPr/>
          <p:nvPr/>
        </p:nvSpPr>
        <p:spPr>
          <a:xfrm>
            <a:off x="14841" y="1456619"/>
            <a:ext cx="3853439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/>
              <a:t>Активная природоведческая </a:t>
            </a:r>
            <a:br>
              <a:rPr lang="ru-RU" sz="1400" b="1" i="1" dirty="0" smtClean="0"/>
            </a:br>
            <a:r>
              <a:rPr lang="ru-RU" sz="1400" b="1" i="1" dirty="0" smtClean="0"/>
              <a:t>экскурсия </a:t>
            </a:r>
            <a:r>
              <a:rPr lang="ru-RU" sz="1400" b="1" i="1" dirty="0"/>
              <a:t>«Грааль Сибири»</a:t>
            </a:r>
            <a:r>
              <a:rPr lang="ru-RU" sz="1400" i="1" dirty="0"/>
              <a:t> </a:t>
            </a:r>
            <a:endParaRPr lang="ru-RU" sz="1400" b="1" i="1" dirty="0"/>
          </a:p>
        </p:txBody>
      </p:sp>
      <p:sp>
        <p:nvSpPr>
          <p:cNvPr id="38" name="Пятиугольник 37"/>
          <p:cNvSpPr/>
          <p:nvPr/>
        </p:nvSpPr>
        <p:spPr>
          <a:xfrm flipH="1">
            <a:off x="5410294" y="5516275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Уникальный памятник природы </a:t>
            </a:r>
            <a:r>
              <a:rPr lang="ru-RU" sz="1200" i="1" dirty="0" err="1" smtClean="0"/>
              <a:t>Таловские</a:t>
            </a:r>
            <a:r>
              <a:rPr lang="ru-RU" sz="1200" i="1" dirty="0" smtClean="0"/>
              <a:t> чаши,  которые по легенде являются Чашей Грааля, спрятанной в самом Сердце Сибири</a:t>
            </a:r>
            <a:endParaRPr lang="ru-RU" sz="1200" i="1" dirty="0"/>
          </a:p>
        </p:txBody>
      </p:sp>
      <p:sp>
        <p:nvSpPr>
          <p:cNvPr id="39" name="Пятиугольник 38"/>
          <p:cNvSpPr/>
          <p:nvPr/>
        </p:nvSpPr>
        <p:spPr>
          <a:xfrm flipH="1">
            <a:off x="5383240" y="5538338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 smtClean="0"/>
              <a:t>Сибирский лес. Дорога на </a:t>
            </a:r>
            <a:r>
              <a:rPr lang="ru-RU" sz="1400" i="1" dirty="0" err="1" smtClean="0"/>
              <a:t>Таловские</a:t>
            </a:r>
            <a:r>
              <a:rPr lang="ru-RU" sz="1400" i="1" dirty="0" smtClean="0"/>
              <a:t> чаши</a:t>
            </a:r>
            <a:endParaRPr lang="ru-RU" sz="1400" i="1" dirty="0"/>
          </a:p>
        </p:txBody>
      </p:sp>
      <p:sp>
        <p:nvSpPr>
          <p:cNvPr id="40" name="Пятиугольник 39"/>
          <p:cNvSpPr/>
          <p:nvPr/>
        </p:nvSpPr>
        <p:spPr>
          <a:xfrm flipH="1">
            <a:off x="5427023" y="5521949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/>
              <a:t>Турист на фоне Томской тайги</a:t>
            </a:r>
            <a:endParaRPr lang="ru-RU" sz="1600" i="1" dirty="0"/>
          </a:p>
        </p:txBody>
      </p:sp>
      <p:sp>
        <p:nvSpPr>
          <p:cNvPr id="41" name="Пятиугольник 40"/>
          <p:cNvSpPr/>
          <p:nvPr/>
        </p:nvSpPr>
        <p:spPr>
          <a:xfrm flipH="1">
            <a:off x="5424750" y="5487846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/>
              <a:t>По поверью вода </a:t>
            </a:r>
            <a:r>
              <a:rPr lang="ru-RU" sz="1600" i="1" dirty="0" err="1" smtClean="0"/>
              <a:t>Таловских</a:t>
            </a:r>
            <a:r>
              <a:rPr lang="ru-RU" sz="1600" i="1" dirty="0" smtClean="0"/>
              <a:t> чаш обладает целительной силой</a:t>
            </a:r>
            <a:endParaRPr lang="ru-RU" sz="1600" i="1" dirty="0"/>
          </a:p>
        </p:txBody>
      </p:sp>
      <p:sp>
        <p:nvSpPr>
          <p:cNvPr id="42" name="Пятиугольник 41"/>
          <p:cNvSpPr/>
          <p:nvPr/>
        </p:nvSpPr>
        <p:spPr>
          <a:xfrm flipH="1">
            <a:off x="5437348" y="5503590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/>
              <a:t>Путешественник и красота</a:t>
            </a:r>
            <a:br>
              <a:rPr lang="ru-RU" sz="1600" i="1" dirty="0" smtClean="0"/>
            </a:br>
            <a:r>
              <a:rPr lang="ru-RU" sz="1600" i="1" dirty="0" smtClean="0"/>
              <a:t> Сибирского Грааля</a:t>
            </a:r>
            <a:endParaRPr lang="ru-RU" sz="1600" i="1" dirty="0"/>
          </a:p>
        </p:txBody>
      </p:sp>
      <p:sp>
        <p:nvSpPr>
          <p:cNvPr id="43" name="Пятиугольник 42"/>
          <p:cNvSpPr/>
          <p:nvPr/>
        </p:nvSpPr>
        <p:spPr>
          <a:xfrm flipH="1">
            <a:off x="5399969" y="5505349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/>
              <a:t>Сибирское серебро – снег на еловых веточках и заснеженный лес</a:t>
            </a:r>
            <a:endParaRPr lang="ru-RU" sz="1600" i="1" dirty="0"/>
          </a:p>
        </p:txBody>
      </p:sp>
      <p:sp>
        <p:nvSpPr>
          <p:cNvPr id="44" name="Пятиугольник 43"/>
          <p:cNvSpPr/>
          <p:nvPr/>
        </p:nvSpPr>
        <p:spPr>
          <a:xfrm flipH="1">
            <a:off x="5443752" y="5519851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err="1" smtClean="0"/>
              <a:t>Таловские</a:t>
            </a:r>
            <a:r>
              <a:rPr lang="ru-RU" sz="1600" i="1" dirty="0" smtClean="0"/>
              <a:t> чаши зимой. </a:t>
            </a:r>
            <a:br>
              <a:rPr lang="ru-RU" sz="1600" i="1" dirty="0" smtClean="0"/>
            </a:br>
            <a:r>
              <a:rPr lang="ru-RU" sz="1600" i="1" dirty="0" smtClean="0"/>
              <a:t>Удивительная сила Сибири!</a:t>
            </a:r>
            <a:endParaRPr lang="ru-RU" sz="1600" i="1" dirty="0"/>
          </a:p>
        </p:txBody>
      </p:sp>
      <p:sp>
        <p:nvSpPr>
          <p:cNvPr id="45" name="Пятиугольник 44"/>
          <p:cNvSpPr/>
          <p:nvPr/>
        </p:nvSpPr>
        <p:spPr>
          <a:xfrm>
            <a:off x="-7425" y="1458301"/>
            <a:ext cx="3853439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/>
              <a:t>Краеведческая музейная экскурсия</a:t>
            </a:r>
            <a:br>
              <a:rPr lang="ru-RU" sz="1400" b="1" i="1" dirty="0" smtClean="0"/>
            </a:br>
            <a:r>
              <a:rPr lang="ru-RU" sz="1400" b="1" i="1" dirty="0" smtClean="0"/>
              <a:t> </a:t>
            </a:r>
            <a:r>
              <a:rPr lang="ru-RU" sz="1400" b="1" i="1" dirty="0"/>
              <a:t>«Томск – часть великого чайного пути» </a:t>
            </a:r>
          </a:p>
        </p:txBody>
      </p:sp>
      <p:sp>
        <p:nvSpPr>
          <p:cNvPr id="46" name="Пятиугольник 45"/>
          <p:cNvSpPr/>
          <p:nvPr/>
        </p:nvSpPr>
        <p:spPr>
          <a:xfrm flipH="1">
            <a:off x="5414425" y="5527259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/>
              <a:t>Здание Томского областного краеведческого музея им. Шатилова</a:t>
            </a:r>
            <a:endParaRPr lang="ru-RU" sz="1600" i="1" dirty="0"/>
          </a:p>
        </p:txBody>
      </p:sp>
      <p:sp>
        <p:nvSpPr>
          <p:cNvPr id="47" name="Пятиугольник 46"/>
          <p:cNvSpPr/>
          <p:nvPr/>
        </p:nvSpPr>
        <p:spPr>
          <a:xfrm flipH="1">
            <a:off x="5390468" y="5503590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i="1" dirty="0" smtClean="0"/>
              <a:t>Особняк </a:t>
            </a:r>
            <a:r>
              <a:rPr lang="ru-RU" sz="1600" i="1" dirty="0"/>
              <a:t>золотопромышленника  </a:t>
            </a:r>
            <a:r>
              <a:rPr lang="ru-RU" sz="1600" i="1" dirty="0" smtClean="0"/>
              <a:t>Асташева, часть музейного комплекса</a:t>
            </a:r>
            <a:endParaRPr lang="ru-RU" sz="1600" i="1" dirty="0"/>
          </a:p>
        </p:txBody>
      </p:sp>
      <p:sp>
        <p:nvSpPr>
          <p:cNvPr id="48" name="Пятиугольник 47"/>
          <p:cNvSpPr/>
          <p:nvPr/>
        </p:nvSpPr>
        <p:spPr>
          <a:xfrm flipH="1">
            <a:off x="5403890" y="5516304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Экспозиция музея. Именно </a:t>
            </a:r>
            <a:r>
              <a:rPr lang="ru-RU" sz="1200" i="1" dirty="0"/>
              <a:t>Томичи </a:t>
            </a:r>
            <a:r>
              <a:rPr lang="ru-RU" sz="1200" i="1" dirty="0" smtClean="0"/>
              <a:t>впервые</a:t>
            </a:r>
            <a:br>
              <a:rPr lang="ru-RU" sz="1200" i="1" dirty="0" smtClean="0"/>
            </a:br>
            <a:r>
              <a:rPr lang="ru-RU" sz="1200" i="1" dirty="0" smtClean="0"/>
              <a:t> </a:t>
            </a:r>
            <a:r>
              <a:rPr lang="ru-RU" sz="1200" i="1" dirty="0"/>
              <a:t>привезли на стол русского царя чай из Китая</a:t>
            </a:r>
          </a:p>
        </p:txBody>
      </p:sp>
      <p:sp>
        <p:nvSpPr>
          <p:cNvPr id="49" name="Пятиугольник 48"/>
          <p:cNvSpPr/>
          <p:nvPr/>
        </p:nvSpPr>
        <p:spPr>
          <a:xfrm flipH="1">
            <a:off x="5416506" y="5560130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Экспозиция музея. В заключении экскурсии </a:t>
            </a:r>
            <a:br>
              <a:rPr lang="ru-RU" sz="1200" i="1" dirty="0" smtClean="0"/>
            </a:br>
            <a:r>
              <a:rPr lang="ru-RU" sz="1200" i="1" dirty="0" smtClean="0"/>
              <a:t>туристов ждет Церемония русского чаепития</a:t>
            </a:r>
            <a:br>
              <a:rPr lang="ru-RU" sz="1200" i="1" dirty="0" smtClean="0"/>
            </a:br>
            <a:r>
              <a:rPr lang="ru-RU" sz="1200" i="1" dirty="0" smtClean="0"/>
              <a:t> с настоящим травяным чаем из самовара!</a:t>
            </a:r>
            <a:endParaRPr lang="ru-RU" sz="1200" i="1" dirty="0"/>
          </a:p>
        </p:txBody>
      </p:sp>
      <p:sp>
        <p:nvSpPr>
          <p:cNvPr id="50" name="Пятиугольник 49"/>
          <p:cNvSpPr/>
          <p:nvPr/>
        </p:nvSpPr>
        <p:spPr>
          <a:xfrm>
            <a:off x="-24520" y="1455693"/>
            <a:ext cx="3853439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/>
              <a:t>Экскурсия в Первый музей </a:t>
            </a:r>
            <a:br>
              <a:rPr lang="ru-RU" sz="1400" b="1" i="1" dirty="0" smtClean="0"/>
            </a:br>
            <a:r>
              <a:rPr lang="ru-RU" sz="1400" b="1" i="1" dirty="0" smtClean="0"/>
              <a:t>славянской мифологии</a:t>
            </a:r>
            <a:endParaRPr lang="ru-RU" sz="1400" b="1" i="1" dirty="0"/>
          </a:p>
        </p:txBody>
      </p:sp>
      <p:sp>
        <p:nvSpPr>
          <p:cNvPr id="51" name="Пятиугольник 50"/>
          <p:cNvSpPr/>
          <p:nvPr/>
        </p:nvSpPr>
        <p:spPr>
          <a:xfrm flipH="1">
            <a:off x="5443752" y="5510139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Мастер-класс по росписи оберега</a:t>
            </a:r>
            <a:br>
              <a:rPr lang="ru-RU" sz="1200" i="1" dirty="0" smtClean="0"/>
            </a:br>
            <a:r>
              <a:rPr lang="ru-RU" sz="1200" i="1" dirty="0" smtClean="0"/>
              <a:t> Медведя – хозяина тайги</a:t>
            </a:r>
            <a:endParaRPr lang="ru-RU" sz="1200" i="1" dirty="0"/>
          </a:p>
        </p:txBody>
      </p:sp>
      <p:sp>
        <p:nvSpPr>
          <p:cNvPr id="52" name="Пятиугольник 51"/>
          <p:cNvSpPr/>
          <p:nvPr/>
        </p:nvSpPr>
        <p:spPr>
          <a:xfrm flipH="1">
            <a:off x="5420336" y="5566762"/>
            <a:ext cx="3997804" cy="531354"/>
          </a:xfrm>
          <a:prstGeom prst="homePlate">
            <a:avLst/>
          </a:prstGeom>
          <a:solidFill>
            <a:srgbClr val="27B768">
              <a:alpha val="59000"/>
            </a:srgbClr>
          </a:solidFill>
          <a:ln>
            <a:solidFill>
              <a:srgbClr val="27B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/>
              <a:t>Музейная лавка, в которой представлены</a:t>
            </a:r>
            <a:br>
              <a:rPr lang="ru-RU" sz="1200" i="1" dirty="0" smtClean="0"/>
            </a:br>
            <a:r>
              <a:rPr lang="ru-RU" sz="1200" i="1" dirty="0" smtClean="0"/>
              <a:t> изделия томских мастеров и главная </a:t>
            </a:r>
            <a:br>
              <a:rPr lang="ru-RU" sz="1200" i="1" dirty="0" smtClean="0"/>
            </a:br>
            <a:r>
              <a:rPr lang="ru-RU" sz="1200" i="1" dirty="0" smtClean="0"/>
              <a:t>сувенирная ценность - береста</a:t>
            </a:r>
            <a:endParaRPr lang="ru-RU" sz="12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5" y="-278695"/>
            <a:ext cx="8767468" cy="49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68"/>
    </mc:Choice>
    <mc:Fallback xmlns="">
      <p:transition spd="slow" advTm="10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9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4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8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850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250699" y="-272955"/>
            <a:ext cx="5122959" cy="713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781" y="2628407"/>
            <a:ext cx="2532888" cy="253288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63" y="378050"/>
            <a:ext cx="881276" cy="88127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91" y="2066442"/>
            <a:ext cx="628091" cy="6280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7" y="25074"/>
            <a:ext cx="829779" cy="82977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00" y="3206496"/>
            <a:ext cx="385982" cy="385982"/>
          </a:xfrm>
          <a:prstGeom prst="rect">
            <a:avLst/>
          </a:prstGeom>
        </p:spPr>
      </p:pic>
      <p:sp>
        <p:nvSpPr>
          <p:cNvPr id="29" name="Полилиния 28"/>
          <p:cNvSpPr/>
          <p:nvPr/>
        </p:nvSpPr>
        <p:spPr>
          <a:xfrm>
            <a:off x="1847088" y="67803"/>
            <a:ext cx="2876193" cy="945250"/>
          </a:xfrm>
          <a:custGeom>
            <a:avLst/>
            <a:gdLst>
              <a:gd name="connsiteX0" fmla="*/ 0 w 2876193"/>
              <a:gd name="connsiteY0" fmla="*/ 224805 h 945250"/>
              <a:gd name="connsiteX1" fmla="*/ 420624 w 2876193"/>
              <a:gd name="connsiteY1" fmla="*/ 297957 h 945250"/>
              <a:gd name="connsiteX2" fmla="*/ 713232 w 2876193"/>
              <a:gd name="connsiteY2" fmla="*/ 755157 h 945250"/>
              <a:gd name="connsiteX3" fmla="*/ 1152144 w 2876193"/>
              <a:gd name="connsiteY3" fmla="*/ 938037 h 945250"/>
              <a:gd name="connsiteX4" fmla="*/ 1481328 w 2876193"/>
              <a:gd name="connsiteY4" fmla="*/ 846597 h 945250"/>
              <a:gd name="connsiteX5" fmla="*/ 2048256 w 2876193"/>
              <a:gd name="connsiteY5" fmla="*/ 297957 h 945250"/>
              <a:gd name="connsiteX6" fmla="*/ 2304288 w 2876193"/>
              <a:gd name="connsiteY6" fmla="*/ 60213 h 945250"/>
              <a:gd name="connsiteX7" fmla="*/ 2340864 w 2876193"/>
              <a:gd name="connsiteY7" fmla="*/ 41925 h 945250"/>
              <a:gd name="connsiteX8" fmla="*/ 2505456 w 2876193"/>
              <a:gd name="connsiteY8" fmla="*/ 5349 h 945250"/>
              <a:gd name="connsiteX9" fmla="*/ 2688336 w 2876193"/>
              <a:gd name="connsiteY9" fmla="*/ 169941 h 945250"/>
              <a:gd name="connsiteX10" fmla="*/ 2852928 w 2876193"/>
              <a:gd name="connsiteY10" fmla="*/ 316245 h 945250"/>
              <a:gd name="connsiteX11" fmla="*/ 2871216 w 2876193"/>
              <a:gd name="connsiteY11" fmla="*/ 334533 h 94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76193" h="945250">
                <a:moveTo>
                  <a:pt x="0" y="224805"/>
                </a:moveTo>
                <a:cubicBezTo>
                  <a:pt x="150876" y="217185"/>
                  <a:pt x="301752" y="209565"/>
                  <a:pt x="420624" y="297957"/>
                </a:cubicBezTo>
                <a:cubicBezTo>
                  <a:pt x="539496" y="386349"/>
                  <a:pt x="591312" y="648477"/>
                  <a:pt x="713232" y="755157"/>
                </a:cubicBezTo>
                <a:cubicBezTo>
                  <a:pt x="835152" y="861837"/>
                  <a:pt x="1024128" y="922797"/>
                  <a:pt x="1152144" y="938037"/>
                </a:cubicBezTo>
                <a:cubicBezTo>
                  <a:pt x="1280160" y="953277"/>
                  <a:pt x="1331976" y="953277"/>
                  <a:pt x="1481328" y="846597"/>
                </a:cubicBezTo>
                <a:cubicBezTo>
                  <a:pt x="1630680" y="739917"/>
                  <a:pt x="1911096" y="429021"/>
                  <a:pt x="2048256" y="297957"/>
                </a:cubicBezTo>
                <a:cubicBezTo>
                  <a:pt x="2185416" y="166893"/>
                  <a:pt x="2255520" y="102885"/>
                  <a:pt x="2304288" y="60213"/>
                </a:cubicBezTo>
                <a:cubicBezTo>
                  <a:pt x="2353056" y="17541"/>
                  <a:pt x="2307336" y="51069"/>
                  <a:pt x="2340864" y="41925"/>
                </a:cubicBezTo>
                <a:cubicBezTo>
                  <a:pt x="2374392" y="32781"/>
                  <a:pt x="2447544" y="-15987"/>
                  <a:pt x="2505456" y="5349"/>
                </a:cubicBezTo>
                <a:cubicBezTo>
                  <a:pt x="2563368" y="26685"/>
                  <a:pt x="2688336" y="169941"/>
                  <a:pt x="2688336" y="169941"/>
                </a:cubicBezTo>
                <a:lnTo>
                  <a:pt x="2852928" y="316245"/>
                </a:lnTo>
                <a:cubicBezTo>
                  <a:pt x="2883408" y="343677"/>
                  <a:pt x="2877312" y="339105"/>
                  <a:pt x="2871216" y="334533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5376672" y="291728"/>
            <a:ext cx="1353312" cy="753250"/>
          </a:xfrm>
          <a:custGeom>
            <a:avLst/>
            <a:gdLst>
              <a:gd name="connsiteX0" fmla="*/ 0 w 1353312"/>
              <a:gd name="connsiteY0" fmla="*/ 421504 h 753250"/>
              <a:gd name="connsiteX1" fmla="*/ 256032 w 1353312"/>
              <a:gd name="connsiteY1" fmla="*/ 750688 h 753250"/>
              <a:gd name="connsiteX2" fmla="*/ 603504 w 1353312"/>
              <a:gd name="connsiteY2" fmla="*/ 549520 h 753250"/>
              <a:gd name="connsiteX3" fmla="*/ 877824 w 1353312"/>
              <a:gd name="connsiteY3" fmla="*/ 110608 h 753250"/>
              <a:gd name="connsiteX4" fmla="*/ 1115568 w 1353312"/>
              <a:gd name="connsiteY4" fmla="*/ 880 h 753250"/>
              <a:gd name="connsiteX5" fmla="*/ 1353312 w 1353312"/>
              <a:gd name="connsiteY5" fmla="*/ 147184 h 7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312" h="753250">
                <a:moveTo>
                  <a:pt x="0" y="421504"/>
                </a:moveTo>
                <a:cubicBezTo>
                  <a:pt x="77724" y="575428"/>
                  <a:pt x="155448" y="729352"/>
                  <a:pt x="256032" y="750688"/>
                </a:cubicBezTo>
                <a:cubicBezTo>
                  <a:pt x="356616" y="772024"/>
                  <a:pt x="499872" y="656200"/>
                  <a:pt x="603504" y="549520"/>
                </a:cubicBezTo>
                <a:cubicBezTo>
                  <a:pt x="707136" y="442840"/>
                  <a:pt x="792480" y="202048"/>
                  <a:pt x="877824" y="110608"/>
                </a:cubicBezTo>
                <a:cubicBezTo>
                  <a:pt x="963168" y="19168"/>
                  <a:pt x="1036320" y="-5216"/>
                  <a:pt x="1115568" y="880"/>
                </a:cubicBezTo>
                <a:cubicBezTo>
                  <a:pt x="1194816" y="6976"/>
                  <a:pt x="1274064" y="77080"/>
                  <a:pt x="1353312" y="147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7277439" y="966971"/>
            <a:ext cx="1316736" cy="1793159"/>
          </a:xfrm>
          <a:custGeom>
            <a:avLst/>
            <a:gdLst>
              <a:gd name="connsiteX0" fmla="*/ 0 w 1316736"/>
              <a:gd name="connsiteY0" fmla="*/ 0 h 1793159"/>
              <a:gd name="connsiteX1" fmla="*/ 274320 w 1316736"/>
              <a:gd name="connsiteY1" fmla="*/ 146304 h 1793159"/>
              <a:gd name="connsiteX2" fmla="*/ 731520 w 1316736"/>
              <a:gd name="connsiteY2" fmla="*/ 146304 h 1793159"/>
              <a:gd name="connsiteX3" fmla="*/ 914400 w 1316736"/>
              <a:gd name="connsiteY3" fmla="*/ 274320 h 1793159"/>
              <a:gd name="connsiteX4" fmla="*/ 932688 w 1316736"/>
              <a:gd name="connsiteY4" fmla="*/ 530352 h 1793159"/>
              <a:gd name="connsiteX5" fmla="*/ 877824 w 1316736"/>
              <a:gd name="connsiteY5" fmla="*/ 786384 h 1793159"/>
              <a:gd name="connsiteX6" fmla="*/ 768096 w 1316736"/>
              <a:gd name="connsiteY6" fmla="*/ 969264 h 1793159"/>
              <a:gd name="connsiteX7" fmla="*/ 658368 w 1316736"/>
              <a:gd name="connsiteY7" fmla="*/ 1261872 h 1793159"/>
              <a:gd name="connsiteX8" fmla="*/ 749808 w 1316736"/>
              <a:gd name="connsiteY8" fmla="*/ 1627632 h 1793159"/>
              <a:gd name="connsiteX9" fmla="*/ 987552 w 1316736"/>
              <a:gd name="connsiteY9" fmla="*/ 1792224 h 1793159"/>
              <a:gd name="connsiteX10" fmla="*/ 1316736 w 1316736"/>
              <a:gd name="connsiteY10" fmla="*/ 1682496 h 17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736" h="1793159">
                <a:moveTo>
                  <a:pt x="0" y="0"/>
                </a:moveTo>
                <a:cubicBezTo>
                  <a:pt x="76200" y="60960"/>
                  <a:pt x="152400" y="121920"/>
                  <a:pt x="274320" y="146304"/>
                </a:cubicBezTo>
                <a:cubicBezTo>
                  <a:pt x="396240" y="170688"/>
                  <a:pt x="624840" y="124968"/>
                  <a:pt x="731520" y="146304"/>
                </a:cubicBezTo>
                <a:cubicBezTo>
                  <a:pt x="838200" y="167640"/>
                  <a:pt x="880872" y="210312"/>
                  <a:pt x="914400" y="274320"/>
                </a:cubicBezTo>
                <a:cubicBezTo>
                  <a:pt x="947928" y="338328"/>
                  <a:pt x="938784" y="445008"/>
                  <a:pt x="932688" y="530352"/>
                </a:cubicBezTo>
                <a:cubicBezTo>
                  <a:pt x="926592" y="615696"/>
                  <a:pt x="905256" y="713232"/>
                  <a:pt x="877824" y="786384"/>
                </a:cubicBezTo>
                <a:cubicBezTo>
                  <a:pt x="850392" y="859536"/>
                  <a:pt x="804672" y="890016"/>
                  <a:pt x="768096" y="969264"/>
                </a:cubicBezTo>
                <a:cubicBezTo>
                  <a:pt x="731520" y="1048512"/>
                  <a:pt x="661416" y="1152144"/>
                  <a:pt x="658368" y="1261872"/>
                </a:cubicBezTo>
                <a:cubicBezTo>
                  <a:pt x="655320" y="1371600"/>
                  <a:pt x="694944" y="1539240"/>
                  <a:pt x="749808" y="1627632"/>
                </a:cubicBezTo>
                <a:cubicBezTo>
                  <a:pt x="804672" y="1716024"/>
                  <a:pt x="893064" y="1783080"/>
                  <a:pt x="987552" y="1792224"/>
                </a:cubicBezTo>
                <a:cubicBezTo>
                  <a:pt x="1082040" y="1801368"/>
                  <a:pt x="1199388" y="1741932"/>
                  <a:pt x="1316736" y="168249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8228076" y="2706624"/>
            <a:ext cx="807540" cy="1522781"/>
          </a:xfrm>
          <a:custGeom>
            <a:avLst/>
            <a:gdLst>
              <a:gd name="connsiteX0" fmla="*/ 458724 w 807540"/>
              <a:gd name="connsiteY0" fmla="*/ 0 h 1522781"/>
              <a:gd name="connsiteX1" fmla="*/ 239268 w 807540"/>
              <a:gd name="connsiteY1" fmla="*/ 201168 h 1522781"/>
              <a:gd name="connsiteX2" fmla="*/ 74676 w 807540"/>
              <a:gd name="connsiteY2" fmla="*/ 310896 h 1522781"/>
              <a:gd name="connsiteX3" fmla="*/ 1524 w 807540"/>
              <a:gd name="connsiteY3" fmla="*/ 530352 h 1522781"/>
              <a:gd name="connsiteX4" fmla="*/ 38100 w 807540"/>
              <a:gd name="connsiteY4" fmla="*/ 731520 h 1522781"/>
              <a:gd name="connsiteX5" fmla="*/ 184404 w 807540"/>
              <a:gd name="connsiteY5" fmla="*/ 822960 h 1522781"/>
              <a:gd name="connsiteX6" fmla="*/ 440436 w 807540"/>
              <a:gd name="connsiteY6" fmla="*/ 896112 h 1522781"/>
              <a:gd name="connsiteX7" fmla="*/ 513588 w 807540"/>
              <a:gd name="connsiteY7" fmla="*/ 1207008 h 1522781"/>
              <a:gd name="connsiteX8" fmla="*/ 568452 w 807540"/>
              <a:gd name="connsiteY8" fmla="*/ 1499616 h 1522781"/>
              <a:gd name="connsiteX9" fmla="*/ 696468 w 807540"/>
              <a:gd name="connsiteY9" fmla="*/ 1481328 h 1522781"/>
              <a:gd name="connsiteX10" fmla="*/ 806196 w 807540"/>
              <a:gd name="connsiteY10" fmla="*/ 1298448 h 1522781"/>
              <a:gd name="connsiteX11" fmla="*/ 751332 w 807540"/>
              <a:gd name="connsiteY11" fmla="*/ 1097280 h 1522781"/>
              <a:gd name="connsiteX12" fmla="*/ 659892 w 807540"/>
              <a:gd name="connsiteY12" fmla="*/ 841248 h 152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540" h="1522781">
                <a:moveTo>
                  <a:pt x="458724" y="0"/>
                </a:moveTo>
                <a:cubicBezTo>
                  <a:pt x="381000" y="74676"/>
                  <a:pt x="303276" y="149352"/>
                  <a:pt x="239268" y="201168"/>
                </a:cubicBezTo>
                <a:cubicBezTo>
                  <a:pt x="175260" y="252984"/>
                  <a:pt x="114300" y="256032"/>
                  <a:pt x="74676" y="310896"/>
                </a:cubicBezTo>
                <a:cubicBezTo>
                  <a:pt x="35052" y="365760"/>
                  <a:pt x="7620" y="460248"/>
                  <a:pt x="1524" y="530352"/>
                </a:cubicBezTo>
                <a:cubicBezTo>
                  <a:pt x="-4572" y="600456"/>
                  <a:pt x="7620" y="682752"/>
                  <a:pt x="38100" y="731520"/>
                </a:cubicBezTo>
                <a:cubicBezTo>
                  <a:pt x="68580" y="780288"/>
                  <a:pt x="117348" y="795528"/>
                  <a:pt x="184404" y="822960"/>
                </a:cubicBezTo>
                <a:cubicBezTo>
                  <a:pt x="251460" y="850392"/>
                  <a:pt x="385572" y="832104"/>
                  <a:pt x="440436" y="896112"/>
                </a:cubicBezTo>
                <a:cubicBezTo>
                  <a:pt x="495300" y="960120"/>
                  <a:pt x="492252" y="1106424"/>
                  <a:pt x="513588" y="1207008"/>
                </a:cubicBezTo>
                <a:cubicBezTo>
                  <a:pt x="534924" y="1307592"/>
                  <a:pt x="537972" y="1453896"/>
                  <a:pt x="568452" y="1499616"/>
                </a:cubicBezTo>
                <a:cubicBezTo>
                  <a:pt x="598932" y="1545336"/>
                  <a:pt x="656844" y="1514856"/>
                  <a:pt x="696468" y="1481328"/>
                </a:cubicBezTo>
                <a:cubicBezTo>
                  <a:pt x="736092" y="1447800"/>
                  <a:pt x="797052" y="1362456"/>
                  <a:pt x="806196" y="1298448"/>
                </a:cubicBezTo>
                <a:cubicBezTo>
                  <a:pt x="815340" y="1234440"/>
                  <a:pt x="775716" y="1173480"/>
                  <a:pt x="751332" y="1097280"/>
                </a:cubicBezTo>
                <a:cubicBezTo>
                  <a:pt x="726948" y="1021080"/>
                  <a:pt x="693420" y="931164"/>
                  <a:pt x="659892" y="841248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80" y="5381550"/>
            <a:ext cx="2071004" cy="207100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9" y="5912904"/>
            <a:ext cx="1539650" cy="15396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8" y="6004938"/>
            <a:ext cx="1539650" cy="153965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08" y="5912904"/>
            <a:ext cx="945096" cy="945096"/>
          </a:xfrm>
          <a:prstGeom prst="rect">
            <a:avLst/>
          </a:prstGeom>
        </p:spPr>
      </p:pic>
      <p:sp>
        <p:nvSpPr>
          <p:cNvPr id="38" name="Полилиния 37"/>
          <p:cNvSpPr/>
          <p:nvPr/>
        </p:nvSpPr>
        <p:spPr>
          <a:xfrm>
            <a:off x="142591" y="4844210"/>
            <a:ext cx="1197580" cy="1804991"/>
          </a:xfrm>
          <a:custGeom>
            <a:avLst/>
            <a:gdLst>
              <a:gd name="connsiteX0" fmla="*/ 173452 w 1197580"/>
              <a:gd name="connsiteY0" fmla="*/ 0 h 1804991"/>
              <a:gd name="connsiteX1" fmla="*/ 429484 w 1197580"/>
              <a:gd name="connsiteY1" fmla="*/ 73152 h 1804991"/>
              <a:gd name="connsiteX2" fmla="*/ 776956 w 1197580"/>
              <a:gd name="connsiteY2" fmla="*/ 36576 h 1804991"/>
              <a:gd name="connsiteX3" fmla="*/ 923260 w 1197580"/>
              <a:gd name="connsiteY3" fmla="*/ 18288 h 1804991"/>
              <a:gd name="connsiteX4" fmla="*/ 1032988 w 1197580"/>
              <a:gd name="connsiteY4" fmla="*/ 109728 h 1804991"/>
              <a:gd name="connsiteX5" fmla="*/ 996412 w 1197580"/>
              <a:gd name="connsiteY5" fmla="*/ 310896 h 1804991"/>
              <a:gd name="connsiteX6" fmla="*/ 685516 w 1197580"/>
              <a:gd name="connsiteY6" fmla="*/ 475488 h 1804991"/>
              <a:gd name="connsiteX7" fmla="*/ 191740 w 1197580"/>
              <a:gd name="connsiteY7" fmla="*/ 713232 h 1804991"/>
              <a:gd name="connsiteX8" fmla="*/ 8860 w 1197580"/>
              <a:gd name="connsiteY8" fmla="*/ 914400 h 1804991"/>
              <a:gd name="connsiteX9" fmla="*/ 45436 w 1197580"/>
              <a:gd name="connsiteY9" fmla="*/ 1207008 h 1804991"/>
              <a:gd name="connsiteX10" fmla="*/ 191740 w 1197580"/>
              <a:gd name="connsiteY10" fmla="*/ 1481328 h 1804991"/>
              <a:gd name="connsiteX11" fmla="*/ 392908 w 1197580"/>
              <a:gd name="connsiteY11" fmla="*/ 1664208 h 1804991"/>
              <a:gd name="connsiteX12" fmla="*/ 612364 w 1197580"/>
              <a:gd name="connsiteY12" fmla="*/ 1737360 h 1804991"/>
              <a:gd name="connsiteX13" fmla="*/ 1069564 w 1197580"/>
              <a:gd name="connsiteY13" fmla="*/ 1792224 h 1804991"/>
              <a:gd name="connsiteX14" fmla="*/ 1032988 w 1197580"/>
              <a:gd name="connsiteY14" fmla="*/ 1481328 h 1804991"/>
              <a:gd name="connsiteX15" fmla="*/ 667228 w 1197580"/>
              <a:gd name="connsiteY15" fmla="*/ 1243584 h 1804991"/>
              <a:gd name="connsiteX16" fmla="*/ 319756 w 1197580"/>
              <a:gd name="connsiteY16" fmla="*/ 1170432 h 1804991"/>
              <a:gd name="connsiteX17" fmla="*/ 319756 w 1197580"/>
              <a:gd name="connsiteY17" fmla="*/ 1353312 h 1804991"/>
              <a:gd name="connsiteX18" fmla="*/ 648940 w 1197580"/>
              <a:gd name="connsiteY18" fmla="*/ 1517904 h 1804991"/>
              <a:gd name="connsiteX19" fmla="*/ 831820 w 1197580"/>
              <a:gd name="connsiteY19" fmla="*/ 1517904 h 1804991"/>
              <a:gd name="connsiteX20" fmla="*/ 1197580 w 1197580"/>
              <a:gd name="connsiteY20" fmla="*/ 1444752 h 180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97580" h="1804991">
                <a:moveTo>
                  <a:pt x="173452" y="0"/>
                </a:moveTo>
                <a:cubicBezTo>
                  <a:pt x="251176" y="33528"/>
                  <a:pt x="328900" y="67056"/>
                  <a:pt x="429484" y="73152"/>
                </a:cubicBezTo>
                <a:cubicBezTo>
                  <a:pt x="530068" y="79248"/>
                  <a:pt x="694660" y="45720"/>
                  <a:pt x="776956" y="36576"/>
                </a:cubicBezTo>
                <a:cubicBezTo>
                  <a:pt x="859252" y="27432"/>
                  <a:pt x="880588" y="6096"/>
                  <a:pt x="923260" y="18288"/>
                </a:cubicBezTo>
                <a:cubicBezTo>
                  <a:pt x="965932" y="30480"/>
                  <a:pt x="1020796" y="60960"/>
                  <a:pt x="1032988" y="109728"/>
                </a:cubicBezTo>
                <a:cubicBezTo>
                  <a:pt x="1045180" y="158496"/>
                  <a:pt x="1054324" y="249936"/>
                  <a:pt x="996412" y="310896"/>
                </a:cubicBezTo>
                <a:cubicBezTo>
                  <a:pt x="938500" y="371856"/>
                  <a:pt x="819628" y="408432"/>
                  <a:pt x="685516" y="475488"/>
                </a:cubicBezTo>
                <a:cubicBezTo>
                  <a:pt x="551404" y="542544"/>
                  <a:pt x="304516" y="640080"/>
                  <a:pt x="191740" y="713232"/>
                </a:cubicBezTo>
                <a:cubicBezTo>
                  <a:pt x="78964" y="786384"/>
                  <a:pt x="33244" y="832104"/>
                  <a:pt x="8860" y="914400"/>
                </a:cubicBezTo>
                <a:cubicBezTo>
                  <a:pt x="-15524" y="996696"/>
                  <a:pt x="14956" y="1112520"/>
                  <a:pt x="45436" y="1207008"/>
                </a:cubicBezTo>
                <a:cubicBezTo>
                  <a:pt x="75916" y="1301496"/>
                  <a:pt x="133828" y="1405128"/>
                  <a:pt x="191740" y="1481328"/>
                </a:cubicBezTo>
                <a:cubicBezTo>
                  <a:pt x="249652" y="1557528"/>
                  <a:pt x="322804" y="1621536"/>
                  <a:pt x="392908" y="1664208"/>
                </a:cubicBezTo>
                <a:cubicBezTo>
                  <a:pt x="463012" y="1706880"/>
                  <a:pt x="499588" y="1716024"/>
                  <a:pt x="612364" y="1737360"/>
                </a:cubicBezTo>
                <a:cubicBezTo>
                  <a:pt x="725140" y="1758696"/>
                  <a:pt x="999460" y="1834896"/>
                  <a:pt x="1069564" y="1792224"/>
                </a:cubicBezTo>
                <a:cubicBezTo>
                  <a:pt x="1139668" y="1749552"/>
                  <a:pt x="1100044" y="1572768"/>
                  <a:pt x="1032988" y="1481328"/>
                </a:cubicBezTo>
                <a:cubicBezTo>
                  <a:pt x="965932" y="1389888"/>
                  <a:pt x="786100" y="1295400"/>
                  <a:pt x="667228" y="1243584"/>
                </a:cubicBezTo>
                <a:cubicBezTo>
                  <a:pt x="548356" y="1191768"/>
                  <a:pt x="377668" y="1152144"/>
                  <a:pt x="319756" y="1170432"/>
                </a:cubicBezTo>
                <a:cubicBezTo>
                  <a:pt x="261844" y="1188720"/>
                  <a:pt x="264892" y="1295400"/>
                  <a:pt x="319756" y="1353312"/>
                </a:cubicBezTo>
                <a:cubicBezTo>
                  <a:pt x="374620" y="1411224"/>
                  <a:pt x="563596" y="1490472"/>
                  <a:pt x="648940" y="1517904"/>
                </a:cubicBezTo>
                <a:cubicBezTo>
                  <a:pt x="734284" y="1545336"/>
                  <a:pt x="740380" y="1530096"/>
                  <a:pt x="831820" y="1517904"/>
                </a:cubicBezTo>
                <a:cubicBezTo>
                  <a:pt x="923260" y="1505712"/>
                  <a:pt x="1060420" y="1475232"/>
                  <a:pt x="1197580" y="1444752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2461706" y="5428783"/>
            <a:ext cx="1536192" cy="1232275"/>
          </a:xfrm>
          <a:custGeom>
            <a:avLst/>
            <a:gdLst>
              <a:gd name="connsiteX0" fmla="*/ 0 w 1536192"/>
              <a:gd name="connsiteY0" fmla="*/ 1011886 h 1232275"/>
              <a:gd name="connsiteX1" fmla="*/ 182880 w 1536192"/>
              <a:gd name="connsiteY1" fmla="*/ 1176478 h 1232275"/>
              <a:gd name="connsiteX2" fmla="*/ 420624 w 1536192"/>
              <a:gd name="connsiteY2" fmla="*/ 1231342 h 1232275"/>
              <a:gd name="connsiteX3" fmla="*/ 768096 w 1536192"/>
              <a:gd name="connsiteY3" fmla="*/ 1139902 h 1232275"/>
              <a:gd name="connsiteX4" fmla="*/ 859536 w 1536192"/>
              <a:gd name="connsiteY4" fmla="*/ 755854 h 1232275"/>
              <a:gd name="connsiteX5" fmla="*/ 713232 w 1536192"/>
              <a:gd name="connsiteY5" fmla="*/ 627838 h 1232275"/>
              <a:gd name="connsiteX6" fmla="*/ 530352 w 1536192"/>
              <a:gd name="connsiteY6" fmla="*/ 609550 h 1232275"/>
              <a:gd name="connsiteX7" fmla="*/ 402336 w 1536192"/>
              <a:gd name="connsiteY7" fmla="*/ 792430 h 1232275"/>
              <a:gd name="connsiteX8" fmla="*/ 420624 w 1536192"/>
              <a:gd name="connsiteY8" fmla="*/ 938734 h 1232275"/>
              <a:gd name="connsiteX9" fmla="*/ 621792 w 1536192"/>
              <a:gd name="connsiteY9" fmla="*/ 1066750 h 1232275"/>
              <a:gd name="connsiteX10" fmla="*/ 896112 w 1536192"/>
              <a:gd name="connsiteY10" fmla="*/ 1121614 h 1232275"/>
              <a:gd name="connsiteX11" fmla="*/ 1133856 w 1536192"/>
              <a:gd name="connsiteY11" fmla="*/ 938734 h 1232275"/>
              <a:gd name="connsiteX12" fmla="*/ 1280160 w 1536192"/>
              <a:gd name="connsiteY12" fmla="*/ 554686 h 1232275"/>
              <a:gd name="connsiteX13" fmla="*/ 1335024 w 1536192"/>
              <a:gd name="connsiteY13" fmla="*/ 390094 h 1232275"/>
              <a:gd name="connsiteX14" fmla="*/ 1316736 w 1536192"/>
              <a:gd name="connsiteY14" fmla="*/ 262078 h 1232275"/>
              <a:gd name="connsiteX15" fmla="*/ 1261872 w 1536192"/>
              <a:gd name="connsiteY15" fmla="*/ 24334 h 1232275"/>
              <a:gd name="connsiteX16" fmla="*/ 1115568 w 1536192"/>
              <a:gd name="connsiteY16" fmla="*/ 24334 h 1232275"/>
              <a:gd name="connsiteX17" fmla="*/ 1042416 w 1536192"/>
              <a:gd name="connsiteY17" fmla="*/ 170638 h 1232275"/>
              <a:gd name="connsiteX18" fmla="*/ 1097280 w 1536192"/>
              <a:gd name="connsiteY18" fmla="*/ 518110 h 1232275"/>
              <a:gd name="connsiteX19" fmla="*/ 1280160 w 1536192"/>
              <a:gd name="connsiteY19" fmla="*/ 682702 h 1232275"/>
              <a:gd name="connsiteX20" fmla="*/ 1536192 w 1536192"/>
              <a:gd name="connsiteY20" fmla="*/ 883870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36192" h="1232275">
                <a:moveTo>
                  <a:pt x="0" y="1011886"/>
                </a:moveTo>
                <a:cubicBezTo>
                  <a:pt x="56388" y="1075894"/>
                  <a:pt x="112776" y="1139902"/>
                  <a:pt x="182880" y="1176478"/>
                </a:cubicBezTo>
                <a:cubicBezTo>
                  <a:pt x="252984" y="1213054"/>
                  <a:pt x="323088" y="1237438"/>
                  <a:pt x="420624" y="1231342"/>
                </a:cubicBezTo>
                <a:cubicBezTo>
                  <a:pt x="518160" y="1225246"/>
                  <a:pt x="694944" y="1219150"/>
                  <a:pt x="768096" y="1139902"/>
                </a:cubicBezTo>
                <a:cubicBezTo>
                  <a:pt x="841248" y="1060654"/>
                  <a:pt x="868680" y="841198"/>
                  <a:pt x="859536" y="755854"/>
                </a:cubicBezTo>
                <a:cubicBezTo>
                  <a:pt x="850392" y="670510"/>
                  <a:pt x="768096" y="652222"/>
                  <a:pt x="713232" y="627838"/>
                </a:cubicBezTo>
                <a:cubicBezTo>
                  <a:pt x="658368" y="603454"/>
                  <a:pt x="582168" y="582118"/>
                  <a:pt x="530352" y="609550"/>
                </a:cubicBezTo>
                <a:cubicBezTo>
                  <a:pt x="478536" y="636982"/>
                  <a:pt x="420624" y="737566"/>
                  <a:pt x="402336" y="792430"/>
                </a:cubicBezTo>
                <a:cubicBezTo>
                  <a:pt x="384048" y="847294"/>
                  <a:pt x="384048" y="893014"/>
                  <a:pt x="420624" y="938734"/>
                </a:cubicBezTo>
                <a:cubicBezTo>
                  <a:pt x="457200" y="984454"/>
                  <a:pt x="542544" y="1036270"/>
                  <a:pt x="621792" y="1066750"/>
                </a:cubicBezTo>
                <a:cubicBezTo>
                  <a:pt x="701040" y="1097230"/>
                  <a:pt x="810768" y="1142950"/>
                  <a:pt x="896112" y="1121614"/>
                </a:cubicBezTo>
                <a:cubicBezTo>
                  <a:pt x="981456" y="1100278"/>
                  <a:pt x="1069848" y="1033222"/>
                  <a:pt x="1133856" y="938734"/>
                </a:cubicBezTo>
                <a:cubicBezTo>
                  <a:pt x="1197864" y="844246"/>
                  <a:pt x="1246632" y="646126"/>
                  <a:pt x="1280160" y="554686"/>
                </a:cubicBezTo>
                <a:cubicBezTo>
                  <a:pt x="1313688" y="463246"/>
                  <a:pt x="1328928" y="438862"/>
                  <a:pt x="1335024" y="390094"/>
                </a:cubicBezTo>
                <a:cubicBezTo>
                  <a:pt x="1341120" y="341326"/>
                  <a:pt x="1328928" y="323038"/>
                  <a:pt x="1316736" y="262078"/>
                </a:cubicBezTo>
                <a:cubicBezTo>
                  <a:pt x="1304544" y="201118"/>
                  <a:pt x="1295400" y="63958"/>
                  <a:pt x="1261872" y="24334"/>
                </a:cubicBezTo>
                <a:cubicBezTo>
                  <a:pt x="1228344" y="-15290"/>
                  <a:pt x="1152144" y="-50"/>
                  <a:pt x="1115568" y="24334"/>
                </a:cubicBezTo>
                <a:cubicBezTo>
                  <a:pt x="1078992" y="48718"/>
                  <a:pt x="1045464" y="88342"/>
                  <a:pt x="1042416" y="170638"/>
                </a:cubicBezTo>
                <a:cubicBezTo>
                  <a:pt x="1039368" y="252934"/>
                  <a:pt x="1057656" y="432766"/>
                  <a:pt x="1097280" y="518110"/>
                </a:cubicBezTo>
                <a:cubicBezTo>
                  <a:pt x="1136904" y="603454"/>
                  <a:pt x="1207008" y="621742"/>
                  <a:pt x="1280160" y="682702"/>
                </a:cubicBezTo>
                <a:cubicBezTo>
                  <a:pt x="1353312" y="743662"/>
                  <a:pt x="1444752" y="813766"/>
                  <a:pt x="1536192" y="883870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4846320" y="5628000"/>
            <a:ext cx="1671103" cy="772800"/>
          </a:xfrm>
          <a:custGeom>
            <a:avLst/>
            <a:gdLst>
              <a:gd name="connsiteX0" fmla="*/ 0 w 1671103"/>
              <a:gd name="connsiteY0" fmla="*/ 772800 h 772800"/>
              <a:gd name="connsiteX1" fmla="*/ 219456 w 1671103"/>
              <a:gd name="connsiteY1" fmla="*/ 754512 h 772800"/>
              <a:gd name="connsiteX2" fmla="*/ 457200 w 1671103"/>
              <a:gd name="connsiteY2" fmla="*/ 663072 h 772800"/>
              <a:gd name="connsiteX3" fmla="*/ 749808 w 1671103"/>
              <a:gd name="connsiteY3" fmla="*/ 352176 h 772800"/>
              <a:gd name="connsiteX4" fmla="*/ 1024128 w 1671103"/>
              <a:gd name="connsiteY4" fmla="*/ 96144 h 772800"/>
              <a:gd name="connsiteX5" fmla="*/ 1243584 w 1671103"/>
              <a:gd name="connsiteY5" fmla="*/ 4704 h 772800"/>
              <a:gd name="connsiteX6" fmla="*/ 1627632 w 1671103"/>
              <a:gd name="connsiteY6" fmla="*/ 224160 h 772800"/>
              <a:gd name="connsiteX7" fmla="*/ 1645920 w 1671103"/>
              <a:gd name="connsiteY7" fmla="*/ 279024 h 7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1103" h="772800">
                <a:moveTo>
                  <a:pt x="0" y="772800"/>
                </a:moveTo>
                <a:cubicBezTo>
                  <a:pt x="71628" y="772800"/>
                  <a:pt x="143256" y="772800"/>
                  <a:pt x="219456" y="754512"/>
                </a:cubicBezTo>
                <a:cubicBezTo>
                  <a:pt x="295656" y="736224"/>
                  <a:pt x="368808" y="730128"/>
                  <a:pt x="457200" y="663072"/>
                </a:cubicBezTo>
                <a:cubicBezTo>
                  <a:pt x="545592" y="596016"/>
                  <a:pt x="655320" y="446664"/>
                  <a:pt x="749808" y="352176"/>
                </a:cubicBezTo>
                <a:cubicBezTo>
                  <a:pt x="844296" y="257688"/>
                  <a:pt x="941832" y="154056"/>
                  <a:pt x="1024128" y="96144"/>
                </a:cubicBezTo>
                <a:cubicBezTo>
                  <a:pt x="1106424" y="38232"/>
                  <a:pt x="1143000" y="-16632"/>
                  <a:pt x="1243584" y="4704"/>
                </a:cubicBezTo>
                <a:cubicBezTo>
                  <a:pt x="1344168" y="26040"/>
                  <a:pt x="1560576" y="178440"/>
                  <a:pt x="1627632" y="224160"/>
                </a:cubicBezTo>
                <a:cubicBezTo>
                  <a:pt x="1694688" y="269880"/>
                  <a:pt x="1670304" y="274452"/>
                  <a:pt x="1645920" y="27902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7260336" y="5157064"/>
            <a:ext cx="1627632" cy="1536344"/>
          </a:xfrm>
          <a:custGeom>
            <a:avLst/>
            <a:gdLst>
              <a:gd name="connsiteX0" fmla="*/ 0 w 1627632"/>
              <a:gd name="connsiteY0" fmla="*/ 1536344 h 1536344"/>
              <a:gd name="connsiteX1" fmla="*/ 201168 w 1627632"/>
              <a:gd name="connsiteY1" fmla="*/ 1463192 h 1536344"/>
              <a:gd name="connsiteX2" fmla="*/ 292608 w 1627632"/>
              <a:gd name="connsiteY2" fmla="*/ 1225448 h 1536344"/>
              <a:gd name="connsiteX3" fmla="*/ 402336 w 1627632"/>
              <a:gd name="connsiteY3" fmla="*/ 749960 h 1536344"/>
              <a:gd name="connsiteX4" fmla="*/ 530352 w 1627632"/>
              <a:gd name="connsiteY4" fmla="*/ 365912 h 1536344"/>
              <a:gd name="connsiteX5" fmla="*/ 877824 w 1627632"/>
              <a:gd name="connsiteY5" fmla="*/ 55016 h 1536344"/>
              <a:gd name="connsiteX6" fmla="*/ 1298448 w 1627632"/>
              <a:gd name="connsiteY6" fmla="*/ 18440 h 1536344"/>
              <a:gd name="connsiteX7" fmla="*/ 1627632 w 1627632"/>
              <a:gd name="connsiteY7" fmla="*/ 256184 h 153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7632" h="1536344">
                <a:moveTo>
                  <a:pt x="0" y="1536344"/>
                </a:moveTo>
                <a:cubicBezTo>
                  <a:pt x="76200" y="1525676"/>
                  <a:pt x="152400" y="1515008"/>
                  <a:pt x="201168" y="1463192"/>
                </a:cubicBezTo>
                <a:cubicBezTo>
                  <a:pt x="249936" y="1411376"/>
                  <a:pt x="259080" y="1344320"/>
                  <a:pt x="292608" y="1225448"/>
                </a:cubicBezTo>
                <a:cubicBezTo>
                  <a:pt x="326136" y="1106576"/>
                  <a:pt x="362712" y="893216"/>
                  <a:pt x="402336" y="749960"/>
                </a:cubicBezTo>
                <a:cubicBezTo>
                  <a:pt x="441960" y="606704"/>
                  <a:pt x="451104" y="481736"/>
                  <a:pt x="530352" y="365912"/>
                </a:cubicBezTo>
                <a:cubicBezTo>
                  <a:pt x="609600" y="250088"/>
                  <a:pt x="749808" y="112928"/>
                  <a:pt x="877824" y="55016"/>
                </a:cubicBezTo>
                <a:cubicBezTo>
                  <a:pt x="1005840" y="-2896"/>
                  <a:pt x="1173480" y="-15088"/>
                  <a:pt x="1298448" y="18440"/>
                </a:cubicBezTo>
                <a:cubicBezTo>
                  <a:pt x="1423416" y="51968"/>
                  <a:pt x="1525524" y="154076"/>
                  <a:pt x="1627632" y="256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42" y="-172649"/>
            <a:ext cx="4449737" cy="2505037"/>
          </a:xfrm>
        </p:spPr>
      </p:pic>
      <p:pic>
        <p:nvPicPr>
          <p:cNvPr id="5" name="Picture 2" descr="Картинки по запросу гостиница томск лого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" y="966971"/>
            <a:ext cx="1289820" cy="206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j.sbis.ru/fs-public/staff_selection_files/fa9f5ed5-91a3-4e07-9cee-d0b33345eec8?hmac=237e29ecdd6e929e93b8d63eec793820b4673b48&amp;mode=writ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20" y="1312029"/>
            <a:ext cx="1473504" cy="71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omskaya-oblast.gidm.ru/data/c/6/6296/fdc8573dd8616f0bb4dca9c81a2ebae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30" y="1398451"/>
            <a:ext cx="1476375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Картинки по запросу музей истории томска логотип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14" y="889794"/>
            <a:ext cx="1522968" cy="1689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Картинки по запросу краеведческий музей томска лого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51" y="1193780"/>
            <a:ext cx="1414436" cy="116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Картинки по запросу музей славянской мифологии логотип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06" y="1193780"/>
            <a:ext cx="1601723" cy="78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сибирский кедр логотип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92" y="2644846"/>
            <a:ext cx="1062980" cy="12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Картинки по запросу томское пиво логотип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65" y="2709648"/>
            <a:ext cx="1253297" cy="120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Похожее изображение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97" y="2560657"/>
            <a:ext cx="1284665" cy="142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Картинки по запросу ванд лого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604" y="4033141"/>
            <a:ext cx="1868817" cy="14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Картинки по запросу корал тур лого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81" y="3798227"/>
            <a:ext cx="1813074" cy="18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Картинки по запросу веди тур логотип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9" y="3798228"/>
            <a:ext cx="1727790" cy="172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Картинки по запросу виадук туроператор логотип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601" y="4890498"/>
            <a:ext cx="2278234" cy="183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 descr="Картинки по запросу магазин путешествий турфирма москва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024" y="5217249"/>
            <a:ext cx="29908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Картинки по запросу fantasy way туроператор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49" y="4227201"/>
            <a:ext cx="1384100" cy="138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Картинки по запросу вокруг света турфирма москва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86" y="3900522"/>
            <a:ext cx="1591077" cy="159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002" y="-1656877"/>
            <a:ext cx="2532888" cy="25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8"/>
    </mc:Choice>
    <mc:Fallback xmlns="">
      <p:transition spd="slow" advTm="1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1429512"/>
            <a:ext cx="3810000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444" y="2426564"/>
            <a:ext cx="2532888" cy="2532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73" y="-978409"/>
            <a:ext cx="2532888" cy="2532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63" y="378050"/>
            <a:ext cx="881276" cy="881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91" y="2066442"/>
            <a:ext cx="628091" cy="6280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7" y="25074"/>
            <a:ext cx="829779" cy="829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00" y="3206496"/>
            <a:ext cx="385982" cy="385982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>
            <a:off x="1847088" y="67803"/>
            <a:ext cx="2876193" cy="945250"/>
          </a:xfrm>
          <a:custGeom>
            <a:avLst/>
            <a:gdLst>
              <a:gd name="connsiteX0" fmla="*/ 0 w 2876193"/>
              <a:gd name="connsiteY0" fmla="*/ 224805 h 945250"/>
              <a:gd name="connsiteX1" fmla="*/ 420624 w 2876193"/>
              <a:gd name="connsiteY1" fmla="*/ 297957 h 945250"/>
              <a:gd name="connsiteX2" fmla="*/ 713232 w 2876193"/>
              <a:gd name="connsiteY2" fmla="*/ 755157 h 945250"/>
              <a:gd name="connsiteX3" fmla="*/ 1152144 w 2876193"/>
              <a:gd name="connsiteY3" fmla="*/ 938037 h 945250"/>
              <a:gd name="connsiteX4" fmla="*/ 1481328 w 2876193"/>
              <a:gd name="connsiteY4" fmla="*/ 846597 h 945250"/>
              <a:gd name="connsiteX5" fmla="*/ 2048256 w 2876193"/>
              <a:gd name="connsiteY5" fmla="*/ 297957 h 945250"/>
              <a:gd name="connsiteX6" fmla="*/ 2304288 w 2876193"/>
              <a:gd name="connsiteY6" fmla="*/ 60213 h 945250"/>
              <a:gd name="connsiteX7" fmla="*/ 2340864 w 2876193"/>
              <a:gd name="connsiteY7" fmla="*/ 41925 h 945250"/>
              <a:gd name="connsiteX8" fmla="*/ 2505456 w 2876193"/>
              <a:gd name="connsiteY8" fmla="*/ 5349 h 945250"/>
              <a:gd name="connsiteX9" fmla="*/ 2688336 w 2876193"/>
              <a:gd name="connsiteY9" fmla="*/ 169941 h 945250"/>
              <a:gd name="connsiteX10" fmla="*/ 2852928 w 2876193"/>
              <a:gd name="connsiteY10" fmla="*/ 316245 h 945250"/>
              <a:gd name="connsiteX11" fmla="*/ 2871216 w 2876193"/>
              <a:gd name="connsiteY11" fmla="*/ 334533 h 94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76193" h="945250">
                <a:moveTo>
                  <a:pt x="0" y="224805"/>
                </a:moveTo>
                <a:cubicBezTo>
                  <a:pt x="150876" y="217185"/>
                  <a:pt x="301752" y="209565"/>
                  <a:pt x="420624" y="297957"/>
                </a:cubicBezTo>
                <a:cubicBezTo>
                  <a:pt x="539496" y="386349"/>
                  <a:pt x="591312" y="648477"/>
                  <a:pt x="713232" y="755157"/>
                </a:cubicBezTo>
                <a:cubicBezTo>
                  <a:pt x="835152" y="861837"/>
                  <a:pt x="1024128" y="922797"/>
                  <a:pt x="1152144" y="938037"/>
                </a:cubicBezTo>
                <a:cubicBezTo>
                  <a:pt x="1280160" y="953277"/>
                  <a:pt x="1331976" y="953277"/>
                  <a:pt x="1481328" y="846597"/>
                </a:cubicBezTo>
                <a:cubicBezTo>
                  <a:pt x="1630680" y="739917"/>
                  <a:pt x="1911096" y="429021"/>
                  <a:pt x="2048256" y="297957"/>
                </a:cubicBezTo>
                <a:cubicBezTo>
                  <a:pt x="2185416" y="166893"/>
                  <a:pt x="2255520" y="102885"/>
                  <a:pt x="2304288" y="60213"/>
                </a:cubicBezTo>
                <a:cubicBezTo>
                  <a:pt x="2353056" y="17541"/>
                  <a:pt x="2307336" y="51069"/>
                  <a:pt x="2340864" y="41925"/>
                </a:cubicBezTo>
                <a:cubicBezTo>
                  <a:pt x="2374392" y="32781"/>
                  <a:pt x="2447544" y="-15987"/>
                  <a:pt x="2505456" y="5349"/>
                </a:cubicBezTo>
                <a:cubicBezTo>
                  <a:pt x="2563368" y="26685"/>
                  <a:pt x="2688336" y="169941"/>
                  <a:pt x="2688336" y="169941"/>
                </a:cubicBezTo>
                <a:lnTo>
                  <a:pt x="2852928" y="316245"/>
                </a:lnTo>
                <a:cubicBezTo>
                  <a:pt x="2883408" y="343677"/>
                  <a:pt x="2877312" y="339105"/>
                  <a:pt x="2871216" y="334533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822839" y="1755648"/>
            <a:ext cx="591058" cy="1316736"/>
          </a:xfrm>
          <a:custGeom>
            <a:avLst/>
            <a:gdLst>
              <a:gd name="connsiteX0" fmla="*/ 493897 w 591058"/>
              <a:gd name="connsiteY0" fmla="*/ 0 h 1316736"/>
              <a:gd name="connsiteX1" fmla="*/ 585337 w 591058"/>
              <a:gd name="connsiteY1" fmla="*/ 329184 h 1316736"/>
              <a:gd name="connsiteX2" fmla="*/ 347593 w 591058"/>
              <a:gd name="connsiteY2" fmla="*/ 566928 h 1316736"/>
              <a:gd name="connsiteX3" fmla="*/ 109849 w 591058"/>
              <a:gd name="connsiteY3" fmla="*/ 658368 h 1316736"/>
              <a:gd name="connsiteX4" fmla="*/ 121 w 591058"/>
              <a:gd name="connsiteY4" fmla="*/ 822960 h 1316736"/>
              <a:gd name="connsiteX5" fmla="*/ 128137 w 591058"/>
              <a:gd name="connsiteY5" fmla="*/ 1078992 h 1316736"/>
              <a:gd name="connsiteX6" fmla="*/ 183001 w 591058"/>
              <a:gd name="connsiteY6" fmla="*/ 1316736 h 1316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058" h="1316736">
                <a:moveTo>
                  <a:pt x="493897" y="0"/>
                </a:moveTo>
                <a:cubicBezTo>
                  <a:pt x="551809" y="117348"/>
                  <a:pt x="609721" y="234696"/>
                  <a:pt x="585337" y="329184"/>
                </a:cubicBezTo>
                <a:cubicBezTo>
                  <a:pt x="560953" y="423672"/>
                  <a:pt x="426841" y="512064"/>
                  <a:pt x="347593" y="566928"/>
                </a:cubicBezTo>
                <a:cubicBezTo>
                  <a:pt x="268345" y="621792"/>
                  <a:pt x="167761" y="615696"/>
                  <a:pt x="109849" y="658368"/>
                </a:cubicBezTo>
                <a:cubicBezTo>
                  <a:pt x="51937" y="701040"/>
                  <a:pt x="-2927" y="752856"/>
                  <a:pt x="121" y="822960"/>
                </a:cubicBezTo>
                <a:cubicBezTo>
                  <a:pt x="3169" y="893064"/>
                  <a:pt x="97657" y="996696"/>
                  <a:pt x="128137" y="1078992"/>
                </a:cubicBezTo>
                <a:cubicBezTo>
                  <a:pt x="158617" y="1161288"/>
                  <a:pt x="170809" y="1239012"/>
                  <a:pt x="183001" y="131673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376672" y="291728"/>
            <a:ext cx="1353312" cy="753250"/>
          </a:xfrm>
          <a:custGeom>
            <a:avLst/>
            <a:gdLst>
              <a:gd name="connsiteX0" fmla="*/ 0 w 1353312"/>
              <a:gd name="connsiteY0" fmla="*/ 421504 h 753250"/>
              <a:gd name="connsiteX1" fmla="*/ 256032 w 1353312"/>
              <a:gd name="connsiteY1" fmla="*/ 750688 h 753250"/>
              <a:gd name="connsiteX2" fmla="*/ 603504 w 1353312"/>
              <a:gd name="connsiteY2" fmla="*/ 549520 h 753250"/>
              <a:gd name="connsiteX3" fmla="*/ 877824 w 1353312"/>
              <a:gd name="connsiteY3" fmla="*/ 110608 h 753250"/>
              <a:gd name="connsiteX4" fmla="*/ 1115568 w 1353312"/>
              <a:gd name="connsiteY4" fmla="*/ 880 h 753250"/>
              <a:gd name="connsiteX5" fmla="*/ 1353312 w 1353312"/>
              <a:gd name="connsiteY5" fmla="*/ 147184 h 7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3312" h="753250">
                <a:moveTo>
                  <a:pt x="0" y="421504"/>
                </a:moveTo>
                <a:cubicBezTo>
                  <a:pt x="77724" y="575428"/>
                  <a:pt x="155448" y="729352"/>
                  <a:pt x="256032" y="750688"/>
                </a:cubicBezTo>
                <a:cubicBezTo>
                  <a:pt x="356616" y="772024"/>
                  <a:pt x="499872" y="656200"/>
                  <a:pt x="603504" y="549520"/>
                </a:cubicBezTo>
                <a:cubicBezTo>
                  <a:pt x="707136" y="442840"/>
                  <a:pt x="792480" y="202048"/>
                  <a:pt x="877824" y="110608"/>
                </a:cubicBezTo>
                <a:cubicBezTo>
                  <a:pt x="963168" y="19168"/>
                  <a:pt x="1036320" y="-5216"/>
                  <a:pt x="1115568" y="880"/>
                </a:cubicBezTo>
                <a:cubicBezTo>
                  <a:pt x="1194816" y="6976"/>
                  <a:pt x="1274064" y="77080"/>
                  <a:pt x="1353312" y="147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7277439" y="966971"/>
            <a:ext cx="1316736" cy="1793159"/>
          </a:xfrm>
          <a:custGeom>
            <a:avLst/>
            <a:gdLst>
              <a:gd name="connsiteX0" fmla="*/ 0 w 1316736"/>
              <a:gd name="connsiteY0" fmla="*/ 0 h 1793159"/>
              <a:gd name="connsiteX1" fmla="*/ 274320 w 1316736"/>
              <a:gd name="connsiteY1" fmla="*/ 146304 h 1793159"/>
              <a:gd name="connsiteX2" fmla="*/ 731520 w 1316736"/>
              <a:gd name="connsiteY2" fmla="*/ 146304 h 1793159"/>
              <a:gd name="connsiteX3" fmla="*/ 914400 w 1316736"/>
              <a:gd name="connsiteY3" fmla="*/ 274320 h 1793159"/>
              <a:gd name="connsiteX4" fmla="*/ 932688 w 1316736"/>
              <a:gd name="connsiteY4" fmla="*/ 530352 h 1793159"/>
              <a:gd name="connsiteX5" fmla="*/ 877824 w 1316736"/>
              <a:gd name="connsiteY5" fmla="*/ 786384 h 1793159"/>
              <a:gd name="connsiteX6" fmla="*/ 768096 w 1316736"/>
              <a:gd name="connsiteY6" fmla="*/ 969264 h 1793159"/>
              <a:gd name="connsiteX7" fmla="*/ 658368 w 1316736"/>
              <a:gd name="connsiteY7" fmla="*/ 1261872 h 1793159"/>
              <a:gd name="connsiteX8" fmla="*/ 749808 w 1316736"/>
              <a:gd name="connsiteY8" fmla="*/ 1627632 h 1793159"/>
              <a:gd name="connsiteX9" fmla="*/ 987552 w 1316736"/>
              <a:gd name="connsiteY9" fmla="*/ 1792224 h 1793159"/>
              <a:gd name="connsiteX10" fmla="*/ 1316736 w 1316736"/>
              <a:gd name="connsiteY10" fmla="*/ 1682496 h 179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736" h="1793159">
                <a:moveTo>
                  <a:pt x="0" y="0"/>
                </a:moveTo>
                <a:cubicBezTo>
                  <a:pt x="76200" y="60960"/>
                  <a:pt x="152400" y="121920"/>
                  <a:pt x="274320" y="146304"/>
                </a:cubicBezTo>
                <a:cubicBezTo>
                  <a:pt x="396240" y="170688"/>
                  <a:pt x="624840" y="124968"/>
                  <a:pt x="731520" y="146304"/>
                </a:cubicBezTo>
                <a:cubicBezTo>
                  <a:pt x="838200" y="167640"/>
                  <a:pt x="880872" y="210312"/>
                  <a:pt x="914400" y="274320"/>
                </a:cubicBezTo>
                <a:cubicBezTo>
                  <a:pt x="947928" y="338328"/>
                  <a:pt x="938784" y="445008"/>
                  <a:pt x="932688" y="530352"/>
                </a:cubicBezTo>
                <a:cubicBezTo>
                  <a:pt x="926592" y="615696"/>
                  <a:pt x="905256" y="713232"/>
                  <a:pt x="877824" y="786384"/>
                </a:cubicBezTo>
                <a:cubicBezTo>
                  <a:pt x="850392" y="859536"/>
                  <a:pt x="804672" y="890016"/>
                  <a:pt x="768096" y="969264"/>
                </a:cubicBezTo>
                <a:cubicBezTo>
                  <a:pt x="731520" y="1048512"/>
                  <a:pt x="661416" y="1152144"/>
                  <a:pt x="658368" y="1261872"/>
                </a:cubicBezTo>
                <a:cubicBezTo>
                  <a:pt x="655320" y="1371600"/>
                  <a:pt x="694944" y="1539240"/>
                  <a:pt x="749808" y="1627632"/>
                </a:cubicBezTo>
                <a:cubicBezTo>
                  <a:pt x="804672" y="1716024"/>
                  <a:pt x="893064" y="1783080"/>
                  <a:pt x="987552" y="1792224"/>
                </a:cubicBezTo>
                <a:cubicBezTo>
                  <a:pt x="1082040" y="1801368"/>
                  <a:pt x="1199388" y="1741932"/>
                  <a:pt x="1316736" y="1682496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8228076" y="2706624"/>
            <a:ext cx="807540" cy="1522781"/>
          </a:xfrm>
          <a:custGeom>
            <a:avLst/>
            <a:gdLst>
              <a:gd name="connsiteX0" fmla="*/ 458724 w 807540"/>
              <a:gd name="connsiteY0" fmla="*/ 0 h 1522781"/>
              <a:gd name="connsiteX1" fmla="*/ 239268 w 807540"/>
              <a:gd name="connsiteY1" fmla="*/ 201168 h 1522781"/>
              <a:gd name="connsiteX2" fmla="*/ 74676 w 807540"/>
              <a:gd name="connsiteY2" fmla="*/ 310896 h 1522781"/>
              <a:gd name="connsiteX3" fmla="*/ 1524 w 807540"/>
              <a:gd name="connsiteY3" fmla="*/ 530352 h 1522781"/>
              <a:gd name="connsiteX4" fmla="*/ 38100 w 807540"/>
              <a:gd name="connsiteY4" fmla="*/ 731520 h 1522781"/>
              <a:gd name="connsiteX5" fmla="*/ 184404 w 807540"/>
              <a:gd name="connsiteY5" fmla="*/ 822960 h 1522781"/>
              <a:gd name="connsiteX6" fmla="*/ 440436 w 807540"/>
              <a:gd name="connsiteY6" fmla="*/ 896112 h 1522781"/>
              <a:gd name="connsiteX7" fmla="*/ 513588 w 807540"/>
              <a:gd name="connsiteY7" fmla="*/ 1207008 h 1522781"/>
              <a:gd name="connsiteX8" fmla="*/ 568452 w 807540"/>
              <a:gd name="connsiteY8" fmla="*/ 1499616 h 1522781"/>
              <a:gd name="connsiteX9" fmla="*/ 696468 w 807540"/>
              <a:gd name="connsiteY9" fmla="*/ 1481328 h 1522781"/>
              <a:gd name="connsiteX10" fmla="*/ 806196 w 807540"/>
              <a:gd name="connsiteY10" fmla="*/ 1298448 h 1522781"/>
              <a:gd name="connsiteX11" fmla="*/ 751332 w 807540"/>
              <a:gd name="connsiteY11" fmla="*/ 1097280 h 1522781"/>
              <a:gd name="connsiteX12" fmla="*/ 659892 w 807540"/>
              <a:gd name="connsiteY12" fmla="*/ 841248 h 152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540" h="1522781">
                <a:moveTo>
                  <a:pt x="458724" y="0"/>
                </a:moveTo>
                <a:cubicBezTo>
                  <a:pt x="381000" y="74676"/>
                  <a:pt x="303276" y="149352"/>
                  <a:pt x="239268" y="201168"/>
                </a:cubicBezTo>
                <a:cubicBezTo>
                  <a:pt x="175260" y="252984"/>
                  <a:pt x="114300" y="256032"/>
                  <a:pt x="74676" y="310896"/>
                </a:cubicBezTo>
                <a:cubicBezTo>
                  <a:pt x="35052" y="365760"/>
                  <a:pt x="7620" y="460248"/>
                  <a:pt x="1524" y="530352"/>
                </a:cubicBezTo>
                <a:cubicBezTo>
                  <a:pt x="-4572" y="600456"/>
                  <a:pt x="7620" y="682752"/>
                  <a:pt x="38100" y="731520"/>
                </a:cubicBezTo>
                <a:cubicBezTo>
                  <a:pt x="68580" y="780288"/>
                  <a:pt x="117348" y="795528"/>
                  <a:pt x="184404" y="822960"/>
                </a:cubicBezTo>
                <a:cubicBezTo>
                  <a:pt x="251460" y="850392"/>
                  <a:pt x="385572" y="832104"/>
                  <a:pt x="440436" y="896112"/>
                </a:cubicBezTo>
                <a:cubicBezTo>
                  <a:pt x="495300" y="960120"/>
                  <a:pt x="492252" y="1106424"/>
                  <a:pt x="513588" y="1207008"/>
                </a:cubicBezTo>
                <a:cubicBezTo>
                  <a:pt x="534924" y="1307592"/>
                  <a:pt x="537972" y="1453896"/>
                  <a:pt x="568452" y="1499616"/>
                </a:cubicBezTo>
                <a:cubicBezTo>
                  <a:pt x="598932" y="1545336"/>
                  <a:pt x="656844" y="1514856"/>
                  <a:pt x="696468" y="1481328"/>
                </a:cubicBezTo>
                <a:cubicBezTo>
                  <a:pt x="736092" y="1447800"/>
                  <a:pt x="797052" y="1362456"/>
                  <a:pt x="806196" y="1298448"/>
                </a:cubicBezTo>
                <a:cubicBezTo>
                  <a:pt x="815340" y="1234440"/>
                  <a:pt x="775716" y="1173480"/>
                  <a:pt x="751332" y="1097280"/>
                </a:cubicBezTo>
                <a:cubicBezTo>
                  <a:pt x="726948" y="1021080"/>
                  <a:pt x="693420" y="931164"/>
                  <a:pt x="659892" y="841248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80" y="5381550"/>
            <a:ext cx="2071004" cy="20710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9" y="5912904"/>
            <a:ext cx="1539650" cy="15396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75" y="5161367"/>
            <a:ext cx="1539650" cy="15396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08" y="5912904"/>
            <a:ext cx="945096" cy="945096"/>
          </a:xfrm>
          <a:prstGeom prst="rect">
            <a:avLst/>
          </a:prstGeom>
        </p:spPr>
      </p:pic>
      <p:sp>
        <p:nvSpPr>
          <p:cNvPr id="21" name="Полилиния 20"/>
          <p:cNvSpPr/>
          <p:nvPr/>
        </p:nvSpPr>
        <p:spPr>
          <a:xfrm>
            <a:off x="142591" y="4844210"/>
            <a:ext cx="1197580" cy="1804991"/>
          </a:xfrm>
          <a:custGeom>
            <a:avLst/>
            <a:gdLst>
              <a:gd name="connsiteX0" fmla="*/ 173452 w 1197580"/>
              <a:gd name="connsiteY0" fmla="*/ 0 h 1804991"/>
              <a:gd name="connsiteX1" fmla="*/ 429484 w 1197580"/>
              <a:gd name="connsiteY1" fmla="*/ 73152 h 1804991"/>
              <a:gd name="connsiteX2" fmla="*/ 776956 w 1197580"/>
              <a:gd name="connsiteY2" fmla="*/ 36576 h 1804991"/>
              <a:gd name="connsiteX3" fmla="*/ 923260 w 1197580"/>
              <a:gd name="connsiteY3" fmla="*/ 18288 h 1804991"/>
              <a:gd name="connsiteX4" fmla="*/ 1032988 w 1197580"/>
              <a:gd name="connsiteY4" fmla="*/ 109728 h 1804991"/>
              <a:gd name="connsiteX5" fmla="*/ 996412 w 1197580"/>
              <a:gd name="connsiteY5" fmla="*/ 310896 h 1804991"/>
              <a:gd name="connsiteX6" fmla="*/ 685516 w 1197580"/>
              <a:gd name="connsiteY6" fmla="*/ 475488 h 1804991"/>
              <a:gd name="connsiteX7" fmla="*/ 191740 w 1197580"/>
              <a:gd name="connsiteY7" fmla="*/ 713232 h 1804991"/>
              <a:gd name="connsiteX8" fmla="*/ 8860 w 1197580"/>
              <a:gd name="connsiteY8" fmla="*/ 914400 h 1804991"/>
              <a:gd name="connsiteX9" fmla="*/ 45436 w 1197580"/>
              <a:gd name="connsiteY9" fmla="*/ 1207008 h 1804991"/>
              <a:gd name="connsiteX10" fmla="*/ 191740 w 1197580"/>
              <a:gd name="connsiteY10" fmla="*/ 1481328 h 1804991"/>
              <a:gd name="connsiteX11" fmla="*/ 392908 w 1197580"/>
              <a:gd name="connsiteY11" fmla="*/ 1664208 h 1804991"/>
              <a:gd name="connsiteX12" fmla="*/ 612364 w 1197580"/>
              <a:gd name="connsiteY12" fmla="*/ 1737360 h 1804991"/>
              <a:gd name="connsiteX13" fmla="*/ 1069564 w 1197580"/>
              <a:gd name="connsiteY13" fmla="*/ 1792224 h 1804991"/>
              <a:gd name="connsiteX14" fmla="*/ 1032988 w 1197580"/>
              <a:gd name="connsiteY14" fmla="*/ 1481328 h 1804991"/>
              <a:gd name="connsiteX15" fmla="*/ 667228 w 1197580"/>
              <a:gd name="connsiteY15" fmla="*/ 1243584 h 1804991"/>
              <a:gd name="connsiteX16" fmla="*/ 319756 w 1197580"/>
              <a:gd name="connsiteY16" fmla="*/ 1170432 h 1804991"/>
              <a:gd name="connsiteX17" fmla="*/ 319756 w 1197580"/>
              <a:gd name="connsiteY17" fmla="*/ 1353312 h 1804991"/>
              <a:gd name="connsiteX18" fmla="*/ 648940 w 1197580"/>
              <a:gd name="connsiteY18" fmla="*/ 1517904 h 1804991"/>
              <a:gd name="connsiteX19" fmla="*/ 831820 w 1197580"/>
              <a:gd name="connsiteY19" fmla="*/ 1517904 h 1804991"/>
              <a:gd name="connsiteX20" fmla="*/ 1197580 w 1197580"/>
              <a:gd name="connsiteY20" fmla="*/ 1444752 h 180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97580" h="1804991">
                <a:moveTo>
                  <a:pt x="173452" y="0"/>
                </a:moveTo>
                <a:cubicBezTo>
                  <a:pt x="251176" y="33528"/>
                  <a:pt x="328900" y="67056"/>
                  <a:pt x="429484" y="73152"/>
                </a:cubicBezTo>
                <a:cubicBezTo>
                  <a:pt x="530068" y="79248"/>
                  <a:pt x="694660" y="45720"/>
                  <a:pt x="776956" y="36576"/>
                </a:cubicBezTo>
                <a:cubicBezTo>
                  <a:pt x="859252" y="27432"/>
                  <a:pt x="880588" y="6096"/>
                  <a:pt x="923260" y="18288"/>
                </a:cubicBezTo>
                <a:cubicBezTo>
                  <a:pt x="965932" y="30480"/>
                  <a:pt x="1020796" y="60960"/>
                  <a:pt x="1032988" y="109728"/>
                </a:cubicBezTo>
                <a:cubicBezTo>
                  <a:pt x="1045180" y="158496"/>
                  <a:pt x="1054324" y="249936"/>
                  <a:pt x="996412" y="310896"/>
                </a:cubicBezTo>
                <a:cubicBezTo>
                  <a:pt x="938500" y="371856"/>
                  <a:pt x="819628" y="408432"/>
                  <a:pt x="685516" y="475488"/>
                </a:cubicBezTo>
                <a:cubicBezTo>
                  <a:pt x="551404" y="542544"/>
                  <a:pt x="304516" y="640080"/>
                  <a:pt x="191740" y="713232"/>
                </a:cubicBezTo>
                <a:cubicBezTo>
                  <a:pt x="78964" y="786384"/>
                  <a:pt x="33244" y="832104"/>
                  <a:pt x="8860" y="914400"/>
                </a:cubicBezTo>
                <a:cubicBezTo>
                  <a:pt x="-15524" y="996696"/>
                  <a:pt x="14956" y="1112520"/>
                  <a:pt x="45436" y="1207008"/>
                </a:cubicBezTo>
                <a:cubicBezTo>
                  <a:pt x="75916" y="1301496"/>
                  <a:pt x="133828" y="1405128"/>
                  <a:pt x="191740" y="1481328"/>
                </a:cubicBezTo>
                <a:cubicBezTo>
                  <a:pt x="249652" y="1557528"/>
                  <a:pt x="322804" y="1621536"/>
                  <a:pt x="392908" y="1664208"/>
                </a:cubicBezTo>
                <a:cubicBezTo>
                  <a:pt x="463012" y="1706880"/>
                  <a:pt x="499588" y="1716024"/>
                  <a:pt x="612364" y="1737360"/>
                </a:cubicBezTo>
                <a:cubicBezTo>
                  <a:pt x="725140" y="1758696"/>
                  <a:pt x="999460" y="1834896"/>
                  <a:pt x="1069564" y="1792224"/>
                </a:cubicBezTo>
                <a:cubicBezTo>
                  <a:pt x="1139668" y="1749552"/>
                  <a:pt x="1100044" y="1572768"/>
                  <a:pt x="1032988" y="1481328"/>
                </a:cubicBezTo>
                <a:cubicBezTo>
                  <a:pt x="965932" y="1389888"/>
                  <a:pt x="786100" y="1295400"/>
                  <a:pt x="667228" y="1243584"/>
                </a:cubicBezTo>
                <a:cubicBezTo>
                  <a:pt x="548356" y="1191768"/>
                  <a:pt x="377668" y="1152144"/>
                  <a:pt x="319756" y="1170432"/>
                </a:cubicBezTo>
                <a:cubicBezTo>
                  <a:pt x="261844" y="1188720"/>
                  <a:pt x="264892" y="1295400"/>
                  <a:pt x="319756" y="1353312"/>
                </a:cubicBezTo>
                <a:cubicBezTo>
                  <a:pt x="374620" y="1411224"/>
                  <a:pt x="563596" y="1490472"/>
                  <a:pt x="648940" y="1517904"/>
                </a:cubicBezTo>
                <a:cubicBezTo>
                  <a:pt x="734284" y="1545336"/>
                  <a:pt x="740380" y="1530096"/>
                  <a:pt x="831820" y="1517904"/>
                </a:cubicBezTo>
                <a:cubicBezTo>
                  <a:pt x="923260" y="1505712"/>
                  <a:pt x="1060420" y="1475232"/>
                  <a:pt x="1197580" y="1444752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2461706" y="5428783"/>
            <a:ext cx="1536192" cy="1232275"/>
          </a:xfrm>
          <a:custGeom>
            <a:avLst/>
            <a:gdLst>
              <a:gd name="connsiteX0" fmla="*/ 0 w 1536192"/>
              <a:gd name="connsiteY0" fmla="*/ 1011886 h 1232275"/>
              <a:gd name="connsiteX1" fmla="*/ 182880 w 1536192"/>
              <a:gd name="connsiteY1" fmla="*/ 1176478 h 1232275"/>
              <a:gd name="connsiteX2" fmla="*/ 420624 w 1536192"/>
              <a:gd name="connsiteY2" fmla="*/ 1231342 h 1232275"/>
              <a:gd name="connsiteX3" fmla="*/ 768096 w 1536192"/>
              <a:gd name="connsiteY3" fmla="*/ 1139902 h 1232275"/>
              <a:gd name="connsiteX4" fmla="*/ 859536 w 1536192"/>
              <a:gd name="connsiteY4" fmla="*/ 755854 h 1232275"/>
              <a:gd name="connsiteX5" fmla="*/ 713232 w 1536192"/>
              <a:gd name="connsiteY5" fmla="*/ 627838 h 1232275"/>
              <a:gd name="connsiteX6" fmla="*/ 530352 w 1536192"/>
              <a:gd name="connsiteY6" fmla="*/ 609550 h 1232275"/>
              <a:gd name="connsiteX7" fmla="*/ 402336 w 1536192"/>
              <a:gd name="connsiteY7" fmla="*/ 792430 h 1232275"/>
              <a:gd name="connsiteX8" fmla="*/ 420624 w 1536192"/>
              <a:gd name="connsiteY8" fmla="*/ 938734 h 1232275"/>
              <a:gd name="connsiteX9" fmla="*/ 621792 w 1536192"/>
              <a:gd name="connsiteY9" fmla="*/ 1066750 h 1232275"/>
              <a:gd name="connsiteX10" fmla="*/ 896112 w 1536192"/>
              <a:gd name="connsiteY10" fmla="*/ 1121614 h 1232275"/>
              <a:gd name="connsiteX11" fmla="*/ 1133856 w 1536192"/>
              <a:gd name="connsiteY11" fmla="*/ 938734 h 1232275"/>
              <a:gd name="connsiteX12" fmla="*/ 1280160 w 1536192"/>
              <a:gd name="connsiteY12" fmla="*/ 554686 h 1232275"/>
              <a:gd name="connsiteX13" fmla="*/ 1335024 w 1536192"/>
              <a:gd name="connsiteY13" fmla="*/ 390094 h 1232275"/>
              <a:gd name="connsiteX14" fmla="*/ 1316736 w 1536192"/>
              <a:gd name="connsiteY14" fmla="*/ 262078 h 1232275"/>
              <a:gd name="connsiteX15" fmla="*/ 1261872 w 1536192"/>
              <a:gd name="connsiteY15" fmla="*/ 24334 h 1232275"/>
              <a:gd name="connsiteX16" fmla="*/ 1115568 w 1536192"/>
              <a:gd name="connsiteY16" fmla="*/ 24334 h 1232275"/>
              <a:gd name="connsiteX17" fmla="*/ 1042416 w 1536192"/>
              <a:gd name="connsiteY17" fmla="*/ 170638 h 1232275"/>
              <a:gd name="connsiteX18" fmla="*/ 1097280 w 1536192"/>
              <a:gd name="connsiteY18" fmla="*/ 518110 h 1232275"/>
              <a:gd name="connsiteX19" fmla="*/ 1280160 w 1536192"/>
              <a:gd name="connsiteY19" fmla="*/ 682702 h 1232275"/>
              <a:gd name="connsiteX20" fmla="*/ 1536192 w 1536192"/>
              <a:gd name="connsiteY20" fmla="*/ 883870 h 123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36192" h="1232275">
                <a:moveTo>
                  <a:pt x="0" y="1011886"/>
                </a:moveTo>
                <a:cubicBezTo>
                  <a:pt x="56388" y="1075894"/>
                  <a:pt x="112776" y="1139902"/>
                  <a:pt x="182880" y="1176478"/>
                </a:cubicBezTo>
                <a:cubicBezTo>
                  <a:pt x="252984" y="1213054"/>
                  <a:pt x="323088" y="1237438"/>
                  <a:pt x="420624" y="1231342"/>
                </a:cubicBezTo>
                <a:cubicBezTo>
                  <a:pt x="518160" y="1225246"/>
                  <a:pt x="694944" y="1219150"/>
                  <a:pt x="768096" y="1139902"/>
                </a:cubicBezTo>
                <a:cubicBezTo>
                  <a:pt x="841248" y="1060654"/>
                  <a:pt x="868680" y="841198"/>
                  <a:pt x="859536" y="755854"/>
                </a:cubicBezTo>
                <a:cubicBezTo>
                  <a:pt x="850392" y="670510"/>
                  <a:pt x="768096" y="652222"/>
                  <a:pt x="713232" y="627838"/>
                </a:cubicBezTo>
                <a:cubicBezTo>
                  <a:pt x="658368" y="603454"/>
                  <a:pt x="582168" y="582118"/>
                  <a:pt x="530352" y="609550"/>
                </a:cubicBezTo>
                <a:cubicBezTo>
                  <a:pt x="478536" y="636982"/>
                  <a:pt x="420624" y="737566"/>
                  <a:pt x="402336" y="792430"/>
                </a:cubicBezTo>
                <a:cubicBezTo>
                  <a:pt x="384048" y="847294"/>
                  <a:pt x="384048" y="893014"/>
                  <a:pt x="420624" y="938734"/>
                </a:cubicBezTo>
                <a:cubicBezTo>
                  <a:pt x="457200" y="984454"/>
                  <a:pt x="542544" y="1036270"/>
                  <a:pt x="621792" y="1066750"/>
                </a:cubicBezTo>
                <a:cubicBezTo>
                  <a:pt x="701040" y="1097230"/>
                  <a:pt x="810768" y="1142950"/>
                  <a:pt x="896112" y="1121614"/>
                </a:cubicBezTo>
                <a:cubicBezTo>
                  <a:pt x="981456" y="1100278"/>
                  <a:pt x="1069848" y="1033222"/>
                  <a:pt x="1133856" y="938734"/>
                </a:cubicBezTo>
                <a:cubicBezTo>
                  <a:pt x="1197864" y="844246"/>
                  <a:pt x="1246632" y="646126"/>
                  <a:pt x="1280160" y="554686"/>
                </a:cubicBezTo>
                <a:cubicBezTo>
                  <a:pt x="1313688" y="463246"/>
                  <a:pt x="1328928" y="438862"/>
                  <a:pt x="1335024" y="390094"/>
                </a:cubicBezTo>
                <a:cubicBezTo>
                  <a:pt x="1341120" y="341326"/>
                  <a:pt x="1328928" y="323038"/>
                  <a:pt x="1316736" y="262078"/>
                </a:cubicBezTo>
                <a:cubicBezTo>
                  <a:pt x="1304544" y="201118"/>
                  <a:pt x="1295400" y="63958"/>
                  <a:pt x="1261872" y="24334"/>
                </a:cubicBezTo>
                <a:cubicBezTo>
                  <a:pt x="1228344" y="-15290"/>
                  <a:pt x="1152144" y="-50"/>
                  <a:pt x="1115568" y="24334"/>
                </a:cubicBezTo>
                <a:cubicBezTo>
                  <a:pt x="1078992" y="48718"/>
                  <a:pt x="1045464" y="88342"/>
                  <a:pt x="1042416" y="170638"/>
                </a:cubicBezTo>
                <a:cubicBezTo>
                  <a:pt x="1039368" y="252934"/>
                  <a:pt x="1057656" y="432766"/>
                  <a:pt x="1097280" y="518110"/>
                </a:cubicBezTo>
                <a:cubicBezTo>
                  <a:pt x="1136904" y="603454"/>
                  <a:pt x="1207008" y="621742"/>
                  <a:pt x="1280160" y="682702"/>
                </a:cubicBezTo>
                <a:cubicBezTo>
                  <a:pt x="1353312" y="743662"/>
                  <a:pt x="1444752" y="813766"/>
                  <a:pt x="1536192" y="883870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4846320" y="5628000"/>
            <a:ext cx="1671103" cy="772800"/>
          </a:xfrm>
          <a:custGeom>
            <a:avLst/>
            <a:gdLst>
              <a:gd name="connsiteX0" fmla="*/ 0 w 1671103"/>
              <a:gd name="connsiteY0" fmla="*/ 772800 h 772800"/>
              <a:gd name="connsiteX1" fmla="*/ 219456 w 1671103"/>
              <a:gd name="connsiteY1" fmla="*/ 754512 h 772800"/>
              <a:gd name="connsiteX2" fmla="*/ 457200 w 1671103"/>
              <a:gd name="connsiteY2" fmla="*/ 663072 h 772800"/>
              <a:gd name="connsiteX3" fmla="*/ 749808 w 1671103"/>
              <a:gd name="connsiteY3" fmla="*/ 352176 h 772800"/>
              <a:gd name="connsiteX4" fmla="*/ 1024128 w 1671103"/>
              <a:gd name="connsiteY4" fmla="*/ 96144 h 772800"/>
              <a:gd name="connsiteX5" fmla="*/ 1243584 w 1671103"/>
              <a:gd name="connsiteY5" fmla="*/ 4704 h 772800"/>
              <a:gd name="connsiteX6" fmla="*/ 1627632 w 1671103"/>
              <a:gd name="connsiteY6" fmla="*/ 224160 h 772800"/>
              <a:gd name="connsiteX7" fmla="*/ 1645920 w 1671103"/>
              <a:gd name="connsiteY7" fmla="*/ 279024 h 7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1103" h="772800">
                <a:moveTo>
                  <a:pt x="0" y="772800"/>
                </a:moveTo>
                <a:cubicBezTo>
                  <a:pt x="71628" y="772800"/>
                  <a:pt x="143256" y="772800"/>
                  <a:pt x="219456" y="754512"/>
                </a:cubicBezTo>
                <a:cubicBezTo>
                  <a:pt x="295656" y="736224"/>
                  <a:pt x="368808" y="730128"/>
                  <a:pt x="457200" y="663072"/>
                </a:cubicBezTo>
                <a:cubicBezTo>
                  <a:pt x="545592" y="596016"/>
                  <a:pt x="655320" y="446664"/>
                  <a:pt x="749808" y="352176"/>
                </a:cubicBezTo>
                <a:cubicBezTo>
                  <a:pt x="844296" y="257688"/>
                  <a:pt x="941832" y="154056"/>
                  <a:pt x="1024128" y="96144"/>
                </a:cubicBezTo>
                <a:cubicBezTo>
                  <a:pt x="1106424" y="38232"/>
                  <a:pt x="1143000" y="-16632"/>
                  <a:pt x="1243584" y="4704"/>
                </a:cubicBezTo>
                <a:cubicBezTo>
                  <a:pt x="1344168" y="26040"/>
                  <a:pt x="1560576" y="178440"/>
                  <a:pt x="1627632" y="224160"/>
                </a:cubicBezTo>
                <a:cubicBezTo>
                  <a:pt x="1694688" y="269880"/>
                  <a:pt x="1670304" y="274452"/>
                  <a:pt x="1645920" y="27902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7260336" y="5157064"/>
            <a:ext cx="1627632" cy="1536344"/>
          </a:xfrm>
          <a:custGeom>
            <a:avLst/>
            <a:gdLst>
              <a:gd name="connsiteX0" fmla="*/ 0 w 1627632"/>
              <a:gd name="connsiteY0" fmla="*/ 1536344 h 1536344"/>
              <a:gd name="connsiteX1" fmla="*/ 201168 w 1627632"/>
              <a:gd name="connsiteY1" fmla="*/ 1463192 h 1536344"/>
              <a:gd name="connsiteX2" fmla="*/ 292608 w 1627632"/>
              <a:gd name="connsiteY2" fmla="*/ 1225448 h 1536344"/>
              <a:gd name="connsiteX3" fmla="*/ 402336 w 1627632"/>
              <a:gd name="connsiteY3" fmla="*/ 749960 h 1536344"/>
              <a:gd name="connsiteX4" fmla="*/ 530352 w 1627632"/>
              <a:gd name="connsiteY4" fmla="*/ 365912 h 1536344"/>
              <a:gd name="connsiteX5" fmla="*/ 877824 w 1627632"/>
              <a:gd name="connsiteY5" fmla="*/ 55016 h 1536344"/>
              <a:gd name="connsiteX6" fmla="*/ 1298448 w 1627632"/>
              <a:gd name="connsiteY6" fmla="*/ 18440 h 1536344"/>
              <a:gd name="connsiteX7" fmla="*/ 1627632 w 1627632"/>
              <a:gd name="connsiteY7" fmla="*/ 256184 h 153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7632" h="1536344">
                <a:moveTo>
                  <a:pt x="0" y="1536344"/>
                </a:moveTo>
                <a:cubicBezTo>
                  <a:pt x="76200" y="1525676"/>
                  <a:pt x="152400" y="1515008"/>
                  <a:pt x="201168" y="1463192"/>
                </a:cubicBezTo>
                <a:cubicBezTo>
                  <a:pt x="249936" y="1411376"/>
                  <a:pt x="259080" y="1344320"/>
                  <a:pt x="292608" y="1225448"/>
                </a:cubicBezTo>
                <a:cubicBezTo>
                  <a:pt x="326136" y="1106576"/>
                  <a:pt x="362712" y="893216"/>
                  <a:pt x="402336" y="749960"/>
                </a:cubicBezTo>
                <a:cubicBezTo>
                  <a:pt x="441960" y="606704"/>
                  <a:pt x="451104" y="481736"/>
                  <a:pt x="530352" y="365912"/>
                </a:cubicBezTo>
                <a:cubicBezTo>
                  <a:pt x="609600" y="250088"/>
                  <a:pt x="749808" y="112928"/>
                  <a:pt x="877824" y="55016"/>
                </a:cubicBezTo>
                <a:cubicBezTo>
                  <a:pt x="1005840" y="-2896"/>
                  <a:pt x="1173480" y="-15088"/>
                  <a:pt x="1298448" y="18440"/>
                </a:cubicBezTo>
                <a:cubicBezTo>
                  <a:pt x="1423416" y="51968"/>
                  <a:pt x="1525524" y="154076"/>
                  <a:pt x="1627632" y="256184"/>
                </a:cubicBezTo>
              </a:path>
            </a:pathLst>
          </a:custGeom>
          <a:noFill/>
          <a:ln w="38100">
            <a:solidFill>
              <a:srgbClr val="27B7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027" y="-211540"/>
            <a:ext cx="10557712" cy="5943600"/>
          </a:xfrm>
          <a:prstGeom prst="rect">
            <a:avLst/>
          </a:prstGeom>
        </p:spPr>
      </p:pic>
      <p:pic>
        <p:nvPicPr>
          <p:cNvPr id="3" name="Picture 2" descr="Картинки по запросу знак одобрено комитетом по импортозамещению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5" y="4286950"/>
            <a:ext cx="2519630" cy="257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76672" y="5326657"/>
            <a:ext cx="38078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Туроператор «Парк-Тур» </a:t>
            </a:r>
            <a:b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 в реестре операторов 004312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634029, Томск, Герцена 6,  </a:t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+7 (3822) 53-11-45, 53-14-90, </a:t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exurs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@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parktour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tomsk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6"/>
    </mc:Choice>
    <mc:Fallback xmlns="">
      <p:transition spd="slow" advTm="1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</TotalTime>
  <Words>400</Words>
  <Application>Microsoft Office PowerPoint</Application>
  <PresentationFormat>Экран (4:3)</PresentationFormat>
  <Paragraphs>65</Paragraphs>
  <Slides>8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«Томск – Сердце Сибири»</dc:title>
  <dc:creator>Microsoft Office</dc:creator>
  <cp:lastModifiedBy>Microsoft Office</cp:lastModifiedBy>
  <cp:revision>100</cp:revision>
  <dcterms:created xsi:type="dcterms:W3CDTF">2017-10-05T11:24:45Z</dcterms:created>
  <dcterms:modified xsi:type="dcterms:W3CDTF">2017-10-12T14:25:34Z</dcterms:modified>
</cp:coreProperties>
</file>